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0"/>
  </p:notesMasterIdLst>
  <p:sldIdLst>
    <p:sldId id="662" r:id="rId2"/>
    <p:sldId id="663" r:id="rId3"/>
    <p:sldId id="667" r:id="rId4"/>
    <p:sldId id="665" r:id="rId5"/>
    <p:sldId id="668" r:id="rId6"/>
    <p:sldId id="666" r:id="rId7"/>
    <p:sldId id="669" r:id="rId8"/>
    <p:sldId id="670" r:id="rId9"/>
    <p:sldId id="678" r:id="rId10"/>
    <p:sldId id="684" r:id="rId11"/>
    <p:sldId id="676" r:id="rId12"/>
    <p:sldId id="685" r:id="rId13"/>
    <p:sldId id="686" r:id="rId14"/>
    <p:sldId id="687" r:id="rId15"/>
    <p:sldId id="675" r:id="rId16"/>
    <p:sldId id="688" r:id="rId17"/>
    <p:sldId id="690" r:id="rId18"/>
    <p:sldId id="682" r:id="rId19"/>
    <p:sldId id="671" r:id="rId20"/>
    <p:sldId id="674" r:id="rId21"/>
    <p:sldId id="683" r:id="rId22"/>
    <p:sldId id="527" r:id="rId23"/>
    <p:sldId id="528" r:id="rId24"/>
    <p:sldId id="529" r:id="rId25"/>
    <p:sldId id="530" r:id="rId26"/>
    <p:sldId id="534" r:id="rId27"/>
    <p:sldId id="536" r:id="rId28"/>
    <p:sldId id="535" r:id="rId29"/>
    <p:sldId id="531" r:id="rId30"/>
    <p:sldId id="533" r:id="rId31"/>
    <p:sldId id="537" r:id="rId32"/>
    <p:sldId id="542" r:id="rId33"/>
    <p:sldId id="538" r:id="rId34"/>
    <p:sldId id="540" r:id="rId35"/>
    <p:sldId id="541" r:id="rId36"/>
    <p:sldId id="532" r:id="rId37"/>
    <p:sldId id="543" r:id="rId38"/>
    <p:sldId id="544" r:id="rId39"/>
    <p:sldId id="545" r:id="rId40"/>
    <p:sldId id="546" r:id="rId41"/>
    <p:sldId id="547" r:id="rId42"/>
    <p:sldId id="548" r:id="rId43"/>
    <p:sldId id="549" r:id="rId44"/>
    <p:sldId id="550" r:id="rId45"/>
    <p:sldId id="551" r:id="rId46"/>
    <p:sldId id="553" r:id="rId47"/>
    <p:sldId id="552" r:id="rId48"/>
    <p:sldId id="554" r:id="rId49"/>
    <p:sldId id="555" r:id="rId50"/>
    <p:sldId id="556" r:id="rId51"/>
    <p:sldId id="557" r:id="rId52"/>
    <p:sldId id="558" r:id="rId53"/>
    <p:sldId id="559" r:id="rId54"/>
    <p:sldId id="560" r:id="rId55"/>
    <p:sldId id="561" r:id="rId56"/>
    <p:sldId id="562" r:id="rId57"/>
    <p:sldId id="574" r:id="rId58"/>
    <p:sldId id="575" r:id="rId59"/>
    <p:sldId id="563" r:id="rId60"/>
    <p:sldId id="566" r:id="rId61"/>
    <p:sldId id="567" r:id="rId62"/>
    <p:sldId id="568" r:id="rId63"/>
    <p:sldId id="569" r:id="rId64"/>
    <p:sldId id="570" r:id="rId65"/>
    <p:sldId id="571" r:id="rId66"/>
    <p:sldId id="572" r:id="rId67"/>
    <p:sldId id="573" r:id="rId68"/>
    <p:sldId id="577" r:id="rId69"/>
    <p:sldId id="604" r:id="rId70"/>
    <p:sldId id="578" r:id="rId71"/>
    <p:sldId id="579" r:id="rId72"/>
    <p:sldId id="580" r:id="rId73"/>
    <p:sldId id="581" r:id="rId74"/>
    <p:sldId id="582" r:id="rId75"/>
    <p:sldId id="583" r:id="rId76"/>
    <p:sldId id="584" r:id="rId77"/>
    <p:sldId id="585" r:id="rId78"/>
    <p:sldId id="586" r:id="rId79"/>
    <p:sldId id="587" r:id="rId80"/>
    <p:sldId id="588" r:id="rId81"/>
    <p:sldId id="589" r:id="rId82"/>
    <p:sldId id="590" r:id="rId83"/>
    <p:sldId id="591" r:id="rId84"/>
    <p:sldId id="592" r:id="rId85"/>
    <p:sldId id="593" r:id="rId86"/>
    <p:sldId id="594" r:id="rId87"/>
    <p:sldId id="595" r:id="rId88"/>
    <p:sldId id="596" r:id="rId89"/>
    <p:sldId id="597" r:id="rId90"/>
    <p:sldId id="603" r:id="rId91"/>
    <p:sldId id="600" r:id="rId92"/>
    <p:sldId id="601" r:id="rId93"/>
    <p:sldId id="598" r:id="rId94"/>
    <p:sldId id="679" r:id="rId95"/>
    <p:sldId id="608" r:id="rId96"/>
    <p:sldId id="610" r:id="rId97"/>
    <p:sldId id="609" r:id="rId98"/>
    <p:sldId id="611" r:id="rId99"/>
    <p:sldId id="612" r:id="rId100"/>
    <p:sldId id="613" r:id="rId101"/>
    <p:sldId id="614" r:id="rId102"/>
    <p:sldId id="615" r:id="rId103"/>
    <p:sldId id="621" r:id="rId104"/>
    <p:sldId id="622" r:id="rId105"/>
    <p:sldId id="623" r:id="rId106"/>
    <p:sldId id="624" r:id="rId107"/>
    <p:sldId id="617" r:id="rId108"/>
    <p:sldId id="618" r:id="rId109"/>
    <p:sldId id="620" r:id="rId110"/>
    <p:sldId id="625" r:id="rId111"/>
    <p:sldId id="627" r:id="rId112"/>
    <p:sldId id="630" r:id="rId113"/>
    <p:sldId id="628" r:id="rId114"/>
    <p:sldId id="629" r:id="rId115"/>
    <p:sldId id="680" r:id="rId116"/>
    <p:sldId id="639" r:id="rId117"/>
    <p:sldId id="640" r:id="rId118"/>
    <p:sldId id="634" r:id="rId119"/>
    <p:sldId id="641" r:id="rId120"/>
    <p:sldId id="636" r:id="rId121"/>
    <p:sldId id="637" r:id="rId122"/>
    <p:sldId id="642" r:id="rId123"/>
    <p:sldId id="646" r:id="rId124"/>
    <p:sldId id="647" r:id="rId125"/>
    <p:sldId id="649" r:id="rId126"/>
    <p:sldId id="650" r:id="rId127"/>
    <p:sldId id="643" r:id="rId128"/>
    <p:sldId id="644" r:id="rId129"/>
    <p:sldId id="651" r:id="rId130"/>
    <p:sldId id="652" r:id="rId131"/>
    <p:sldId id="653" r:id="rId132"/>
    <p:sldId id="654" r:id="rId133"/>
    <p:sldId id="655" r:id="rId134"/>
    <p:sldId id="656" r:id="rId135"/>
    <p:sldId id="657" r:id="rId136"/>
    <p:sldId id="658" r:id="rId137"/>
    <p:sldId id="659" r:id="rId138"/>
    <p:sldId id="681" r:id="rId1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6D422-B0C6-1727-23C2-326B9BCC727B}" v="798" dt="2021-11-30T11:32:46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효진" userId="S::91812622@jungbu.ac.kr::732203a5-7384-494f-9f1e-b717cdd2fb6f" providerId="AD" clId="Web-{3576D422-B0C6-1727-23C2-326B9BCC727B}"/>
    <pc:docChg chg="addSld modSld sldOrd">
      <pc:chgData name="심효진" userId="S::91812622@jungbu.ac.kr::732203a5-7384-494f-9f1e-b717cdd2fb6f" providerId="AD" clId="Web-{3576D422-B0C6-1727-23C2-326B9BCC727B}" dt="2021-11-30T11:32:43.162" v="488" actId="20577"/>
      <pc:docMkLst>
        <pc:docMk/>
      </pc:docMkLst>
      <pc:sldChg chg="modSp">
        <pc:chgData name="심효진" userId="S::91812622@jungbu.ac.kr::732203a5-7384-494f-9f1e-b717cdd2fb6f" providerId="AD" clId="Web-{3576D422-B0C6-1727-23C2-326B9BCC727B}" dt="2021-11-30T11:12:52.821" v="33" actId="20577"/>
        <pc:sldMkLst>
          <pc:docMk/>
          <pc:sldMk cId="3589170689" sldId="668"/>
        </pc:sldMkLst>
        <pc:spChg chg="mod">
          <ac:chgData name="심효진" userId="S::91812622@jungbu.ac.kr::732203a5-7384-494f-9f1e-b717cdd2fb6f" providerId="AD" clId="Web-{3576D422-B0C6-1727-23C2-326B9BCC727B}" dt="2021-11-30T11:12:52.821" v="33" actId="20577"/>
          <ac:spMkLst>
            <pc:docMk/>
            <pc:sldMk cId="3589170689" sldId="668"/>
            <ac:spMk id="2" creationId="{543C1A3A-40A8-4DB3-BD2D-471869DC41FC}"/>
          </ac:spMkLst>
        </pc:spChg>
      </pc:sldChg>
      <pc:sldChg chg="addSp delSp modSp">
        <pc:chgData name="심효진" userId="S::91812622@jungbu.ac.kr::732203a5-7384-494f-9f1e-b717cdd2fb6f" providerId="AD" clId="Web-{3576D422-B0C6-1727-23C2-326B9BCC727B}" dt="2021-11-30T11:26:09.246" v="369" actId="1076"/>
        <pc:sldMkLst>
          <pc:docMk/>
          <pc:sldMk cId="1531550193" sldId="676"/>
        </pc:sldMkLst>
        <pc:spChg chg="add mod">
          <ac:chgData name="심효진" userId="S::91812622@jungbu.ac.kr::732203a5-7384-494f-9f1e-b717cdd2fb6f" providerId="AD" clId="Web-{3576D422-B0C6-1727-23C2-326B9BCC727B}" dt="2021-11-30T11:21:29.349" v="242" actId="20577"/>
          <ac:spMkLst>
            <pc:docMk/>
            <pc:sldMk cId="1531550193" sldId="676"/>
            <ac:spMk id="3" creationId="{0FE0D980-3F7F-4F7B-A1E3-6C31EC8B7F11}"/>
          </ac:spMkLst>
        </pc:spChg>
        <pc:spChg chg="mod">
          <ac:chgData name="심효진" userId="S::91812622@jungbu.ac.kr::732203a5-7384-494f-9f1e-b717cdd2fb6f" providerId="AD" clId="Web-{3576D422-B0C6-1727-23C2-326B9BCC727B}" dt="2021-11-30T11:26:09.246" v="369" actId="1076"/>
          <ac:spMkLst>
            <pc:docMk/>
            <pc:sldMk cId="1531550193" sldId="676"/>
            <ac:spMk id="12" creationId="{C215FD14-94AB-43C5-8FE8-AE8256E0CA7C}"/>
          </ac:spMkLst>
        </pc:spChg>
        <pc:spChg chg="add mod">
          <ac:chgData name="심효진" userId="S::91812622@jungbu.ac.kr::732203a5-7384-494f-9f1e-b717cdd2fb6f" providerId="AD" clId="Web-{3576D422-B0C6-1727-23C2-326B9BCC727B}" dt="2021-11-30T11:21:26.224" v="241" actId="20577"/>
          <ac:spMkLst>
            <pc:docMk/>
            <pc:sldMk cId="1531550193" sldId="676"/>
            <ac:spMk id="13" creationId="{D10C3599-B6D6-447B-BE43-EE85AE3FA732}"/>
          </ac:spMkLst>
        </pc:spChg>
        <pc:spChg chg="add del">
          <ac:chgData name="심효진" userId="S::91812622@jungbu.ac.kr::732203a5-7384-494f-9f1e-b717cdd2fb6f" providerId="AD" clId="Web-{3576D422-B0C6-1727-23C2-326B9BCC727B}" dt="2021-11-30T11:21:40.365" v="244"/>
          <ac:spMkLst>
            <pc:docMk/>
            <pc:sldMk cId="1531550193" sldId="676"/>
            <ac:spMk id="14" creationId="{43D57AAB-4EF3-4C1A-A177-DCFC55506933}"/>
          </ac:spMkLst>
        </pc:spChg>
        <pc:spChg chg="add del">
          <ac:chgData name="심효진" userId="S::91812622@jungbu.ac.kr::732203a5-7384-494f-9f1e-b717cdd2fb6f" providerId="AD" clId="Web-{3576D422-B0C6-1727-23C2-326B9BCC727B}" dt="2021-11-30T11:21:45.349" v="246"/>
          <ac:spMkLst>
            <pc:docMk/>
            <pc:sldMk cId="1531550193" sldId="676"/>
            <ac:spMk id="15" creationId="{B826B943-E235-4F52-ACEE-6992D298E1AB}"/>
          </ac:spMkLst>
        </pc:spChg>
        <pc:picChg chg="add mod">
          <ac:chgData name="심효진" userId="S::91812622@jungbu.ac.kr::732203a5-7384-494f-9f1e-b717cdd2fb6f" providerId="AD" clId="Web-{3576D422-B0C6-1727-23C2-326B9BCC727B}" dt="2021-11-30T11:16:39.451" v="164" actId="1076"/>
          <ac:picMkLst>
            <pc:docMk/>
            <pc:sldMk cId="1531550193" sldId="676"/>
            <ac:picMk id="2" creationId="{377C75F5-8240-4E8E-AD2F-0E675FDE821F}"/>
          </ac:picMkLst>
        </pc:picChg>
        <pc:picChg chg="add mod">
          <ac:chgData name="심효진" userId="S::91812622@jungbu.ac.kr::732203a5-7384-494f-9f1e-b717cdd2fb6f" providerId="AD" clId="Web-{3576D422-B0C6-1727-23C2-326B9BCC727B}" dt="2021-11-30T11:16:48.139" v="166" actId="14100"/>
          <ac:picMkLst>
            <pc:docMk/>
            <pc:sldMk cId="1531550193" sldId="676"/>
            <ac:picMk id="4" creationId="{BCD6147A-F90B-47A3-AE86-B3267E1A7D90}"/>
          </ac:picMkLst>
        </pc:picChg>
        <pc:picChg chg="del">
          <ac:chgData name="심효진" userId="S::91812622@jungbu.ac.kr::732203a5-7384-494f-9f1e-b717cdd2fb6f" providerId="AD" clId="Web-{3576D422-B0C6-1727-23C2-326B9BCC727B}" dt="2021-11-30T11:14:36.995" v="84"/>
          <ac:picMkLst>
            <pc:docMk/>
            <pc:sldMk cId="1531550193" sldId="676"/>
            <ac:picMk id="5" creationId="{B802784C-F018-4D69-9987-67871F7E8751}"/>
          </ac:picMkLst>
        </pc:picChg>
        <pc:picChg chg="add del mod">
          <ac:chgData name="심효진" userId="S::91812622@jungbu.ac.kr::732203a5-7384-494f-9f1e-b717cdd2fb6f" providerId="AD" clId="Web-{3576D422-B0C6-1727-23C2-326B9BCC727B}" dt="2021-11-30T11:17:23.187" v="178"/>
          <ac:picMkLst>
            <pc:docMk/>
            <pc:sldMk cId="1531550193" sldId="676"/>
            <ac:picMk id="6" creationId="{4332598A-77AD-4A89-8175-FA420145EF5B}"/>
          </ac:picMkLst>
        </pc:picChg>
        <pc:picChg chg="del">
          <ac:chgData name="심효진" userId="S::91812622@jungbu.ac.kr::732203a5-7384-494f-9f1e-b717cdd2fb6f" providerId="AD" clId="Web-{3576D422-B0C6-1727-23C2-326B9BCC727B}" dt="2021-11-30T11:14:35.089" v="81"/>
          <ac:picMkLst>
            <pc:docMk/>
            <pc:sldMk cId="1531550193" sldId="676"/>
            <ac:picMk id="7" creationId="{BF47FE3A-AE81-4D87-A713-57049730EBF4}"/>
          </ac:picMkLst>
        </pc:picChg>
        <pc:picChg chg="del">
          <ac:chgData name="심효진" userId="S::91812622@jungbu.ac.kr::732203a5-7384-494f-9f1e-b717cdd2fb6f" providerId="AD" clId="Web-{3576D422-B0C6-1727-23C2-326B9BCC727B}" dt="2021-11-30T11:14:36.495" v="83"/>
          <ac:picMkLst>
            <pc:docMk/>
            <pc:sldMk cId="1531550193" sldId="676"/>
            <ac:picMk id="9" creationId="{DBB70A43-A52E-4B42-B2DA-CF66B942A8AF}"/>
          </ac:picMkLst>
        </pc:picChg>
        <pc:picChg chg="del">
          <ac:chgData name="심효진" userId="S::91812622@jungbu.ac.kr::732203a5-7384-494f-9f1e-b717cdd2fb6f" providerId="AD" clId="Web-{3576D422-B0C6-1727-23C2-326B9BCC727B}" dt="2021-11-30T11:14:35.854" v="82"/>
          <ac:picMkLst>
            <pc:docMk/>
            <pc:sldMk cId="1531550193" sldId="676"/>
            <ac:picMk id="11" creationId="{38584A6D-F5B7-4CC2-9E0E-8D66C95861A1}"/>
          </ac:picMkLst>
        </pc:picChg>
      </pc:sldChg>
      <pc:sldChg chg="addSp delSp modSp">
        <pc:chgData name="심효진" userId="S::91812622@jungbu.ac.kr::732203a5-7384-494f-9f1e-b717cdd2fb6f" providerId="AD" clId="Web-{3576D422-B0C6-1727-23C2-326B9BCC727B}" dt="2021-11-30T11:13:24.978" v="35"/>
        <pc:sldMkLst>
          <pc:docMk/>
          <pc:sldMk cId="3907693179" sldId="678"/>
        </pc:sldMkLst>
        <pc:picChg chg="add del mod">
          <ac:chgData name="심효진" userId="S::91812622@jungbu.ac.kr::732203a5-7384-494f-9f1e-b717cdd2fb6f" providerId="AD" clId="Web-{3576D422-B0C6-1727-23C2-326B9BCC727B}" dt="2021-11-30T11:13:24.978" v="35"/>
          <ac:picMkLst>
            <pc:docMk/>
            <pc:sldMk cId="3907693179" sldId="678"/>
            <ac:picMk id="2" creationId="{28B1744B-7B7B-4508-B397-4ABAB4A50185}"/>
          </ac:picMkLst>
        </pc:picChg>
      </pc:sldChg>
      <pc:sldChg chg="modSp add replId">
        <pc:chgData name="심효진" userId="S::91812622@jungbu.ac.kr::732203a5-7384-494f-9f1e-b717cdd2fb6f" providerId="AD" clId="Web-{3576D422-B0C6-1727-23C2-326B9BCC727B}" dt="2021-11-30T11:14:12.479" v="80" actId="20577"/>
        <pc:sldMkLst>
          <pc:docMk/>
          <pc:sldMk cId="1332837001" sldId="684"/>
        </pc:sldMkLst>
        <pc:spChg chg="mod">
          <ac:chgData name="심효진" userId="S::91812622@jungbu.ac.kr::732203a5-7384-494f-9f1e-b717cdd2fb6f" providerId="AD" clId="Web-{3576D422-B0C6-1727-23C2-326B9BCC727B}" dt="2021-11-30T11:14:12.479" v="80" actId="20577"/>
          <ac:spMkLst>
            <pc:docMk/>
            <pc:sldMk cId="1332837001" sldId="684"/>
            <ac:spMk id="97" creationId="{00000000-0000-0000-0000-000000000000}"/>
          </ac:spMkLst>
        </pc:spChg>
        <pc:spChg chg="mod">
          <ac:chgData name="심효진" userId="S::91812622@jungbu.ac.kr::732203a5-7384-494f-9f1e-b717cdd2fb6f" providerId="AD" clId="Web-{3576D422-B0C6-1727-23C2-326B9BCC727B}" dt="2021-11-30T11:13:45.056" v="49" actId="20577"/>
          <ac:spMkLst>
            <pc:docMk/>
            <pc:sldMk cId="1332837001" sldId="684"/>
            <ac:spMk id="100" creationId="{9AB41977-5809-4C40-851C-83D14738171D}"/>
          </ac:spMkLst>
        </pc:spChg>
      </pc:sldChg>
      <pc:sldChg chg="addSp delSp modSp add replId">
        <pc:chgData name="심효진" userId="S::91812622@jungbu.ac.kr::732203a5-7384-494f-9f1e-b717cdd2fb6f" providerId="AD" clId="Web-{3576D422-B0C6-1727-23C2-326B9BCC727B}" dt="2021-11-30T11:27:09.810" v="376"/>
        <pc:sldMkLst>
          <pc:docMk/>
          <pc:sldMk cId="3890224787" sldId="685"/>
        </pc:sldMkLst>
        <pc:spChg chg="mod">
          <ac:chgData name="심효진" userId="S::91812622@jungbu.ac.kr::732203a5-7384-494f-9f1e-b717cdd2fb6f" providerId="AD" clId="Web-{3576D422-B0C6-1727-23C2-326B9BCC727B}" dt="2021-11-30T11:23:58.399" v="283" actId="20577"/>
          <ac:spMkLst>
            <pc:docMk/>
            <pc:sldMk cId="3890224787" sldId="685"/>
            <ac:spMk id="3" creationId="{0FE0D980-3F7F-4F7B-A1E3-6C31EC8B7F11}"/>
          </ac:spMkLst>
        </pc:spChg>
        <pc:spChg chg="add">
          <ac:chgData name="심효진" userId="S::91812622@jungbu.ac.kr::732203a5-7384-494f-9f1e-b717cdd2fb6f" providerId="AD" clId="Web-{3576D422-B0C6-1727-23C2-326B9BCC727B}" dt="2021-11-30T11:27:09.810" v="376"/>
          <ac:spMkLst>
            <pc:docMk/>
            <pc:sldMk cId="3890224787" sldId="685"/>
            <ac:spMk id="9" creationId="{AF57ACAC-0057-47A9-AE6D-7A33A1E56DD2}"/>
          </ac:spMkLst>
        </pc:spChg>
        <pc:spChg chg="del">
          <ac:chgData name="심효진" userId="S::91812622@jungbu.ac.kr::732203a5-7384-494f-9f1e-b717cdd2fb6f" providerId="AD" clId="Web-{3576D422-B0C6-1727-23C2-326B9BCC727B}" dt="2021-11-30T11:26:19.559" v="370"/>
          <ac:spMkLst>
            <pc:docMk/>
            <pc:sldMk cId="3890224787" sldId="685"/>
            <ac:spMk id="12" creationId="{C215FD14-94AB-43C5-8FE8-AE8256E0CA7C}"/>
          </ac:spMkLst>
        </pc:spChg>
        <pc:spChg chg="mod">
          <ac:chgData name="심효진" userId="S::91812622@jungbu.ac.kr::732203a5-7384-494f-9f1e-b717cdd2fb6f" providerId="AD" clId="Web-{3576D422-B0C6-1727-23C2-326B9BCC727B}" dt="2021-11-30T11:25:48.527" v="368" actId="20577"/>
          <ac:spMkLst>
            <pc:docMk/>
            <pc:sldMk cId="3890224787" sldId="685"/>
            <ac:spMk id="13" creationId="{D10C3599-B6D6-447B-BE43-EE85AE3FA732}"/>
          </ac:spMkLst>
        </pc:spChg>
        <pc:picChg chg="del">
          <ac:chgData name="심효진" userId="S::91812622@jungbu.ac.kr::732203a5-7384-494f-9f1e-b717cdd2fb6f" providerId="AD" clId="Web-{3576D422-B0C6-1727-23C2-326B9BCC727B}" dt="2021-11-30T11:22:57.991" v="256"/>
          <ac:picMkLst>
            <pc:docMk/>
            <pc:sldMk cId="3890224787" sldId="685"/>
            <ac:picMk id="2" creationId="{377C75F5-8240-4E8E-AD2F-0E675FDE821F}"/>
          </ac:picMkLst>
        </pc:picChg>
        <pc:picChg chg="del">
          <ac:chgData name="심효진" userId="S::91812622@jungbu.ac.kr::732203a5-7384-494f-9f1e-b717cdd2fb6f" providerId="AD" clId="Web-{3576D422-B0C6-1727-23C2-326B9BCC727B}" dt="2021-11-30T11:24:36.088" v="285"/>
          <ac:picMkLst>
            <pc:docMk/>
            <pc:sldMk cId="3890224787" sldId="685"/>
            <ac:picMk id="4" creationId="{BCD6147A-F90B-47A3-AE86-B3267E1A7D90}"/>
          </ac:picMkLst>
        </pc:picChg>
        <pc:picChg chg="add mod ord">
          <ac:chgData name="심효진" userId="S::91812622@jungbu.ac.kr::732203a5-7384-494f-9f1e-b717cdd2fb6f" providerId="AD" clId="Web-{3576D422-B0C6-1727-23C2-326B9BCC727B}" dt="2021-11-30T11:22:56.335" v="255"/>
          <ac:picMkLst>
            <pc:docMk/>
            <pc:sldMk cId="3890224787" sldId="685"/>
            <ac:picMk id="5" creationId="{2AA9E671-1586-4127-B552-4249A4706D6A}"/>
          </ac:picMkLst>
        </pc:picChg>
        <pc:picChg chg="add mod">
          <ac:chgData name="심효진" userId="S::91812622@jungbu.ac.kr::732203a5-7384-494f-9f1e-b717cdd2fb6f" providerId="AD" clId="Web-{3576D422-B0C6-1727-23C2-326B9BCC727B}" dt="2021-11-30T11:24:48.494" v="288" actId="1076"/>
          <ac:picMkLst>
            <pc:docMk/>
            <pc:sldMk cId="3890224787" sldId="685"/>
            <ac:picMk id="6" creationId="{CAF6B840-E06D-4533-8DA5-9E14D2635694}"/>
          </ac:picMkLst>
        </pc:picChg>
        <pc:picChg chg="add del mod">
          <ac:chgData name="심효진" userId="S::91812622@jungbu.ac.kr::732203a5-7384-494f-9f1e-b717cdd2fb6f" providerId="AD" clId="Web-{3576D422-B0C6-1727-23C2-326B9BCC727B}" dt="2021-11-30T11:26:22.231" v="372"/>
          <ac:picMkLst>
            <pc:docMk/>
            <pc:sldMk cId="3890224787" sldId="685"/>
            <ac:picMk id="7" creationId="{DE0F3713-184A-4474-A763-86A8A5F26E3E}"/>
          </ac:picMkLst>
        </pc:picChg>
        <pc:picChg chg="add del mod">
          <ac:chgData name="심효진" userId="S::91812622@jungbu.ac.kr::732203a5-7384-494f-9f1e-b717cdd2fb6f" providerId="AD" clId="Web-{3576D422-B0C6-1727-23C2-326B9BCC727B}" dt="2021-11-30T11:26:32.200" v="374"/>
          <ac:picMkLst>
            <pc:docMk/>
            <pc:sldMk cId="3890224787" sldId="685"/>
            <ac:picMk id="8" creationId="{21501B8B-9287-4B4B-8612-CFD16FCF5900}"/>
          </ac:picMkLst>
        </pc:picChg>
      </pc:sldChg>
      <pc:sldChg chg="addSp delSp modSp add ord replId">
        <pc:chgData name="심효진" userId="S::91812622@jungbu.ac.kr::732203a5-7384-494f-9f1e-b717cdd2fb6f" providerId="AD" clId="Web-{3576D422-B0C6-1727-23C2-326B9BCC727B}" dt="2021-11-30T11:32:43.162" v="488" actId="20577"/>
        <pc:sldMkLst>
          <pc:docMk/>
          <pc:sldMk cId="3094713331" sldId="686"/>
        </pc:sldMkLst>
        <pc:spChg chg="mod">
          <ac:chgData name="심효진" userId="S::91812622@jungbu.ac.kr::732203a5-7384-494f-9f1e-b717cdd2fb6f" providerId="AD" clId="Web-{3576D422-B0C6-1727-23C2-326B9BCC727B}" dt="2021-11-30T11:30:17.471" v="446" actId="20577"/>
          <ac:spMkLst>
            <pc:docMk/>
            <pc:sldMk cId="3094713331" sldId="686"/>
            <ac:spMk id="3" creationId="{0FE0D980-3F7F-4F7B-A1E3-6C31EC8B7F11}"/>
          </ac:spMkLst>
        </pc:spChg>
        <pc:spChg chg="mod">
          <ac:chgData name="심효진" userId="S::91812622@jungbu.ac.kr::732203a5-7384-494f-9f1e-b717cdd2fb6f" providerId="AD" clId="Web-{3576D422-B0C6-1727-23C2-326B9BCC727B}" dt="2021-11-30T11:32:43.162" v="488" actId="20577"/>
          <ac:spMkLst>
            <pc:docMk/>
            <pc:sldMk cId="3094713331" sldId="686"/>
            <ac:spMk id="13" creationId="{D10C3599-B6D6-447B-BE43-EE85AE3FA732}"/>
          </ac:spMkLst>
        </pc:spChg>
        <pc:picChg chg="del">
          <ac:chgData name="심효진" userId="S::91812622@jungbu.ac.kr::732203a5-7384-494f-9f1e-b717cdd2fb6f" providerId="AD" clId="Web-{3576D422-B0C6-1727-23C2-326B9BCC727B}" dt="2021-11-30T11:28:49.953" v="393"/>
          <ac:picMkLst>
            <pc:docMk/>
            <pc:sldMk cId="3094713331" sldId="686"/>
            <ac:picMk id="2" creationId="{377C75F5-8240-4E8E-AD2F-0E675FDE821F}"/>
          </ac:picMkLst>
        </pc:picChg>
        <pc:picChg chg="del">
          <ac:chgData name="심효진" userId="S::91812622@jungbu.ac.kr::732203a5-7384-494f-9f1e-b717cdd2fb6f" providerId="AD" clId="Web-{3576D422-B0C6-1727-23C2-326B9BCC727B}" dt="2021-11-30T11:31:01.065" v="455"/>
          <ac:picMkLst>
            <pc:docMk/>
            <pc:sldMk cId="3094713331" sldId="686"/>
            <ac:picMk id="4" creationId="{BCD6147A-F90B-47A3-AE86-B3267E1A7D90}"/>
          </ac:picMkLst>
        </pc:picChg>
        <pc:picChg chg="add mod ord">
          <ac:chgData name="심효진" userId="S::91812622@jungbu.ac.kr::732203a5-7384-494f-9f1e-b717cdd2fb6f" providerId="AD" clId="Web-{3576D422-B0C6-1727-23C2-326B9BCC727B}" dt="2021-11-30T11:28:48.203" v="392"/>
          <ac:picMkLst>
            <pc:docMk/>
            <pc:sldMk cId="3094713331" sldId="686"/>
            <ac:picMk id="5" creationId="{1AA0FA09-A1CF-4262-9C14-8B864DB80E67}"/>
          </ac:picMkLst>
        </pc:picChg>
        <pc:picChg chg="add mod ord">
          <ac:chgData name="심효진" userId="S::91812622@jungbu.ac.kr::732203a5-7384-494f-9f1e-b717cdd2fb6f" providerId="AD" clId="Web-{3576D422-B0C6-1727-23C2-326B9BCC727B}" dt="2021-11-30T11:30:59.472" v="454"/>
          <ac:picMkLst>
            <pc:docMk/>
            <pc:sldMk cId="3094713331" sldId="686"/>
            <ac:picMk id="6" creationId="{C8C5D794-3694-4CC5-B686-FF817D3D37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F14DB-AB2A-4404-8A1D-59EA07943000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7C271-07C1-43B6-B6CB-88F5628C4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69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617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424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884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060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830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931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869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00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942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045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11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464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201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512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75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075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728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148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79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872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242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734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292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943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064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76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297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696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619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141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268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596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 프로필 영구삭제 시 기본 프로필 사진으로 변경되는 </a:t>
            </a:r>
            <a:r>
              <a:rPr lang="ko-KR" altLang="en-US"/>
              <a:t>점 언급하기</a:t>
            </a:r>
            <a:endParaRPr lang="en-US" altLang="ko-KR" dirty="0"/>
          </a:p>
          <a:p>
            <a:r>
              <a:rPr lang="ko-KR" altLang="en-US" dirty="0"/>
              <a:t>신고는 각 게시글 마다 최대 </a:t>
            </a:r>
            <a:r>
              <a:rPr lang="en-US" altLang="ko-KR" dirty="0"/>
              <a:t>1</a:t>
            </a:r>
            <a:r>
              <a:rPr lang="ko-KR" altLang="en-US" dirty="0"/>
              <a:t>번씩만 가능하다고 언급하기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901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5851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035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877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783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203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655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595665-6763-4B1F-BA78-22F212632E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98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OVE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8A274-F6B2-4637-880F-5DBB9E742FFD}" type="datetime1">
              <a:rPr lang="en-US" altLang="ko-KR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2991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FD9F-837B-4872-9AD2-CA7D723C542E}" type="datetime1">
              <a:rPr lang="en-US" altLang="ko-KR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07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9114-806E-401F-BB78-A9DBED2DDB09}" type="datetime1">
              <a:rPr lang="en-US" altLang="ko-KR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3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VEDATA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D6F3A-00E8-488D-8344-1217B2E5B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3E2889-9939-4052-8843-A2C7E299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89E-271E-4780-B874-4303FEC22853}" type="datetime1">
              <a:rPr lang="en-US" altLang="ko-KR" smtClean="0"/>
              <a:t>11/30/2021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119C06-30A5-4CC2-B42C-1B7DD224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84DF2B-636F-4628-AAF9-D01CC8023BC2}"/>
              </a:ext>
            </a:extLst>
          </p:cNvPr>
          <p:cNvSpPr/>
          <p:nvPr userDrawn="1"/>
        </p:nvSpPr>
        <p:spPr>
          <a:xfrm>
            <a:off x="231765" y="962850"/>
            <a:ext cx="7483749" cy="428524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04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C690C-E20B-4CB4-A875-E195C593585E}" type="datetime1">
              <a:rPr lang="en-US" altLang="ko-KR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0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97B08-617D-43D5-A344-325129A07982}" type="datetime1">
              <a:rPr lang="en-US" altLang="ko-KR" smtClean="0"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21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25BF9-3FFE-4A6A-A9E0-DD401AF5D31F}" type="datetime1">
              <a:rPr lang="en-US" altLang="ko-KR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5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CED11-65A0-40FA-894B-3858F1CA62DC}" type="datetime1">
              <a:rPr lang="en-US" altLang="ko-KR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9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FCFA-7D99-45CB-A7CD-0F6CBBDCAD42}" type="datetime1">
              <a:rPr lang="en-US" altLang="ko-KR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0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DA04-A9E5-40DE-9CD9-CC61D0FC6D00}" type="datetime1">
              <a:rPr lang="en-US" altLang="ko-KR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5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9714F-3AF8-4448-9DC4-374304FB3BED}" type="datetime1">
              <a:rPr lang="en-US" altLang="ko-KR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20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6C6E2-537B-437C-981B-E0D2CF9D644A}" type="datetime1">
              <a:rPr lang="en-US" altLang="ko-KR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8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all" spc="1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CCAE76D9-606C-42B3-A715-9AFF7528F43A}" type="datetime1">
              <a:rPr lang="en-US" altLang="ko-KR" smtClean="0"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cap="none" spc="1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3A858-7A29-43F5-8462-DE41EAE9DF2A}"/>
              </a:ext>
            </a:extLst>
          </p:cNvPr>
          <p:cNvSpPr txBox="1"/>
          <p:nvPr userDrawn="1"/>
        </p:nvSpPr>
        <p:spPr>
          <a:xfrm>
            <a:off x="10552017" y="6418723"/>
            <a:ext cx="9667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E511A006-1604-413C-9462-B9161316027F}" type="slidenum">
              <a:rPr lang="en-US" altLang="ko-KR" sz="1600" smtClean="0">
                <a:latin typeface="+mj-lt"/>
              </a:rPr>
              <a:pPr algn="r"/>
              <a:t>‹#›</a:t>
            </a:fld>
            <a:r>
              <a:rPr lang="en-US" altLang="ko-KR" sz="1600" dirty="0">
                <a:latin typeface="+mj-lt"/>
              </a:rPr>
              <a:t>/213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16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4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 spc="4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4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0" kern="1200" spc="4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4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jpg"/><Relationship Id="rId4" Type="http://schemas.openxmlformats.org/officeDocument/2006/relationships/image" Target="../media/image126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jpg"/><Relationship Id="rId4" Type="http://schemas.openxmlformats.org/officeDocument/2006/relationships/image" Target="../media/image134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D4579D7-6DEA-4A70-A867-1C70DA00F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5867" y="4254195"/>
            <a:ext cx="4229622" cy="2387600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b="1" dirty="0"/>
              <a:t>91616169 </a:t>
            </a:r>
            <a:r>
              <a:rPr lang="ko-KR" altLang="en-US" b="1" dirty="0"/>
              <a:t>최진웅</a:t>
            </a:r>
            <a:endParaRPr lang="en-US" altLang="ko-KR" b="1" dirty="0"/>
          </a:p>
          <a:p>
            <a:r>
              <a:rPr lang="en-US" altLang="ko-KR" b="1" dirty="0"/>
              <a:t>91506340 </a:t>
            </a:r>
            <a:r>
              <a:rPr lang="ko-KR" altLang="en-US" b="1" dirty="0" err="1"/>
              <a:t>송은호</a:t>
            </a:r>
            <a:endParaRPr lang="en-US" altLang="ko-KR" b="1" dirty="0"/>
          </a:p>
          <a:p>
            <a:r>
              <a:rPr lang="en-US" altLang="ko-KR" b="1" dirty="0"/>
              <a:t>91812622 </a:t>
            </a:r>
            <a:r>
              <a:rPr lang="ko-KR" altLang="en-US" b="1" dirty="0" err="1"/>
              <a:t>심효진</a:t>
            </a:r>
            <a:endParaRPr lang="en-US" altLang="ko-KR" b="1" dirty="0"/>
          </a:p>
          <a:p>
            <a:r>
              <a:rPr lang="en-US" altLang="ko-KR" b="1" dirty="0"/>
              <a:t>91605249 </a:t>
            </a:r>
            <a:r>
              <a:rPr lang="ko-KR" altLang="en-US" b="1" dirty="0"/>
              <a:t>이민기</a:t>
            </a:r>
            <a:endParaRPr lang="en-US" altLang="ko-KR" b="1" dirty="0"/>
          </a:p>
          <a:p>
            <a:r>
              <a:rPr lang="en-US" altLang="ko-KR" b="1" dirty="0"/>
              <a:t>91616121 </a:t>
            </a:r>
            <a:r>
              <a:rPr lang="ko-KR" altLang="en-US" b="1" dirty="0" err="1"/>
              <a:t>조경남</a:t>
            </a:r>
            <a:endParaRPr lang="en-US" altLang="ko-KR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4FC9A6-6352-424A-A15E-D7F77EF3A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5836"/>
            <a:ext cx="9144000" cy="1793897"/>
          </a:xfrm>
        </p:spPr>
        <p:txBody>
          <a:bodyPr>
            <a:normAutofit/>
          </a:bodyPr>
          <a:lstStyle/>
          <a:p>
            <a:r>
              <a:rPr lang="en-US" altLang="ko-KR" sz="8000" b="1" dirty="0"/>
              <a:t>LOVE DATA</a:t>
            </a:r>
            <a:endParaRPr lang="ko-KR" altLang="en-US" sz="8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E182B-5FB1-48CE-B146-7B92410896E6}"/>
              </a:ext>
            </a:extLst>
          </p:cNvPr>
          <p:cNvSpPr txBox="1"/>
          <p:nvPr/>
        </p:nvSpPr>
        <p:spPr>
          <a:xfrm>
            <a:off x="5513294" y="3199509"/>
            <a:ext cx="120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졸업작품</a:t>
            </a:r>
          </a:p>
        </p:txBody>
      </p:sp>
    </p:spTree>
    <p:extLst>
      <p:ext uri="{BB962C8B-B14F-4D97-AF65-F5344CB8AC3E}">
        <p14:creationId xmlns:p14="http://schemas.microsoft.com/office/powerpoint/2010/main" val="57404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ChangeAspect="1" noMove="1" noResize="1"/>
          </p:cNvGrpSpPr>
          <p:nvPr/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1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2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3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4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5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6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7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8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9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0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1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2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3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6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7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8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9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0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1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0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1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7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8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cxnSp>
        <p:nvCxnSpPr>
          <p:cNvPr id="53" name="Straight Connector 5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>
            <a:grpSpLocks noGrp="1" noChangeAspect="1" noMove="1" noResize="1"/>
          </p:cNvGrpSpPr>
          <p:nvPr/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6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7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9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0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1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2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3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4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5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6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7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1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2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3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4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5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6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4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5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6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2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3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4" name="직사각형 3"/>
          <p:cNvSpPr/>
          <p:nvPr/>
        </p:nvSpPr>
        <p:spPr>
          <a:xfrm>
            <a:off x="5788956" y="2376006"/>
            <a:ext cx="614087" cy="149316"/>
          </a:xfrm>
          <a:prstGeom prst="rect">
            <a:avLst/>
          </a:prstGeom>
          <a:solidFill>
            <a:srgbClr val="F1E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내용 개체 틀 2"/>
          <p:cNvSpPr txBox="1"/>
          <p:nvPr/>
        </p:nvSpPr>
        <p:spPr>
          <a:xfrm>
            <a:off x="3583071" y="3032565"/>
            <a:ext cx="5025857" cy="3145924"/>
          </a:xfrm>
          <a:prstGeom prst="rect">
            <a:avLst/>
          </a:prstGeom>
        </p:spPr>
        <p:txBody>
          <a:bodyPr lIns="109728" tIns="109728" rIns="109728" bIns="91440" anchor="t">
            <a:normAutofit fontScale="92500" lnSpcReduction="200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 spc="4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0" kern="1200" spc="4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indent="-359410"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메인 화면</a:t>
            </a:r>
          </a:p>
          <a:p>
            <a:pPr marL="359410" indent="-359410"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아이디/비밀번호 찾기</a:t>
            </a:r>
          </a:p>
          <a:p>
            <a:pPr marL="359410" indent="-359410"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마이페이지</a:t>
            </a:r>
          </a:p>
          <a:p>
            <a:pPr marL="359410" indent="-359410"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장소</a:t>
            </a:r>
          </a:p>
          <a:p>
            <a:pPr marL="359410" indent="-359410"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코스</a:t>
            </a:r>
          </a:p>
          <a:p>
            <a:pPr marL="359410" indent="-359410"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관리자 페이지</a:t>
            </a:r>
          </a:p>
          <a:p>
            <a:pPr marL="359410" indent="-359410" algn="ctr">
              <a:defRPr/>
            </a:pPr>
            <a:endParaRPr lang="ko-KR" altLang="en-US" dirty="0">
              <a:solidFill>
                <a:srgbClr val="7030A0">
                  <a:alpha val="60000"/>
                </a:srgbClr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AB41977-5809-4C40-851C-83D14738171D}"/>
              </a:ext>
            </a:extLst>
          </p:cNvPr>
          <p:cNvSpPr txBox="1"/>
          <p:nvPr/>
        </p:nvSpPr>
        <p:spPr>
          <a:xfrm>
            <a:off x="4714109" y="1465572"/>
            <a:ext cx="3028460" cy="8925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100" dirty="0"/>
              <a:t>기획팀</a:t>
            </a:r>
          </a:p>
          <a:p>
            <a:pPr algn="ctr">
              <a:defRPr/>
            </a:pPr>
            <a:r>
              <a:rPr lang="ko-KR" altLang="en-US" sz="3100" b="1" dirty="0" err="1"/>
              <a:t>심효진</a:t>
            </a:r>
          </a:p>
        </p:txBody>
      </p:sp>
    </p:spTree>
    <p:extLst>
      <p:ext uri="{BB962C8B-B14F-4D97-AF65-F5344CB8AC3E}">
        <p14:creationId xmlns:p14="http://schemas.microsoft.com/office/powerpoint/2010/main" val="1332837001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캘린더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326D7-165C-4498-A431-17F2429C0935}"/>
              </a:ext>
            </a:extLst>
          </p:cNvPr>
          <p:cNvSpPr txBox="1"/>
          <p:nvPr/>
        </p:nvSpPr>
        <p:spPr>
          <a:xfrm>
            <a:off x="353754" y="3788842"/>
            <a:ext cx="485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일정을 클릭하여 삭제하거나 수정할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0B320E-1C74-4B30-83E1-91E0C33A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0" y="652586"/>
            <a:ext cx="8707844" cy="27764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9E50A0E-F9DF-4117-B57F-50641A6D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00" y="1825662"/>
            <a:ext cx="61912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19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고객센터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D0421E-3D5F-4B8C-93F8-484C1324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953817"/>
            <a:ext cx="8377155" cy="40855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4190E5-ACB1-4887-97C1-CA6F53C1D55F}"/>
              </a:ext>
            </a:extLst>
          </p:cNvPr>
          <p:cNvSpPr/>
          <p:nvPr/>
        </p:nvSpPr>
        <p:spPr>
          <a:xfrm>
            <a:off x="8618479" y="1524672"/>
            <a:ext cx="1551681" cy="32302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FE6D1-CB22-47C7-97F3-475FB7F7FF6C}"/>
              </a:ext>
            </a:extLst>
          </p:cNvPr>
          <p:cNvSpPr txBox="1"/>
          <p:nvPr/>
        </p:nvSpPr>
        <p:spPr>
          <a:xfrm>
            <a:off x="2047467" y="5425549"/>
            <a:ext cx="809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홈의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번째 페이지에서 공지사항이나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Q&amp;A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클릭하여 고객센터로 이동한다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8635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EA5EDF-58B4-4640-B5AC-ED3CD472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68" y="1432451"/>
            <a:ext cx="9157063" cy="3230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공지사항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4190E5-ACB1-4887-97C1-CA6F53C1D55F}"/>
              </a:ext>
            </a:extLst>
          </p:cNvPr>
          <p:cNvSpPr/>
          <p:nvPr/>
        </p:nvSpPr>
        <p:spPr>
          <a:xfrm>
            <a:off x="9898691" y="2749339"/>
            <a:ext cx="661178" cy="6883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FE6D1-CB22-47C7-97F3-475FB7F7FF6C}"/>
              </a:ext>
            </a:extLst>
          </p:cNvPr>
          <p:cNvSpPr txBox="1"/>
          <p:nvPr/>
        </p:nvSpPr>
        <p:spPr>
          <a:xfrm>
            <a:off x="3696161" y="5425549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권한이 관리자일 경우 글쓰기 버튼이 보인다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90215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공지사항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FE6D1-CB22-47C7-97F3-475FB7F7FF6C}"/>
              </a:ext>
            </a:extLst>
          </p:cNvPr>
          <p:cNvSpPr txBox="1"/>
          <p:nvPr/>
        </p:nvSpPr>
        <p:spPr>
          <a:xfrm>
            <a:off x="3349919" y="5425549"/>
            <a:ext cx="549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스마트 에디터를 이용하며 사진도 추가가 가능하다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582D35-66E9-4A47-9B85-95E0908A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13" y="873416"/>
            <a:ext cx="9892973" cy="41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664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공지사항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FE6D1-CB22-47C7-97F3-475FB7F7FF6C}"/>
              </a:ext>
            </a:extLst>
          </p:cNvPr>
          <p:cNvSpPr txBox="1"/>
          <p:nvPr/>
        </p:nvSpPr>
        <p:spPr>
          <a:xfrm>
            <a:off x="3655292" y="5425549"/>
            <a:ext cx="488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공지사항 작성이 완료 되면 글쓰기 버튼 클릭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E9F7AD-60E7-427C-AAB7-F17E640C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56" y="1063119"/>
            <a:ext cx="9802285" cy="40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413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공지사항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FE6D1-CB22-47C7-97F3-475FB7F7FF6C}"/>
              </a:ext>
            </a:extLst>
          </p:cNvPr>
          <p:cNvSpPr txBox="1"/>
          <p:nvPr/>
        </p:nvSpPr>
        <p:spPr>
          <a:xfrm>
            <a:off x="3078204" y="5425549"/>
            <a:ext cx="603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권한이 관리자일 경우 수정하기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삭제하기 버튼이 보인다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DACE70-4F4C-4DF9-A3A0-F9EA1EF63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2"/>
          <a:stretch/>
        </p:blipFill>
        <p:spPr>
          <a:xfrm>
            <a:off x="1960880" y="1235839"/>
            <a:ext cx="8270240" cy="360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324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공지사항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FE6D1-CB22-47C7-97F3-475FB7F7FF6C}"/>
              </a:ext>
            </a:extLst>
          </p:cNvPr>
          <p:cNvSpPr txBox="1"/>
          <p:nvPr/>
        </p:nvSpPr>
        <p:spPr>
          <a:xfrm>
            <a:off x="2378498" y="5425549"/>
            <a:ext cx="743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권한이 관리자일 경우 수정하기 버튼 클릭 시 수정 페이지로 이동한다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7AA944-632B-4115-9A7D-7256C1612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19" y="1574696"/>
            <a:ext cx="9569762" cy="37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43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B9738F-CAE2-4A7A-BE03-DDC1BCD1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775930"/>
            <a:ext cx="10759440" cy="3946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문의사항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4190E5-ACB1-4887-97C1-CA6F53C1D55F}"/>
              </a:ext>
            </a:extLst>
          </p:cNvPr>
          <p:cNvSpPr/>
          <p:nvPr/>
        </p:nvSpPr>
        <p:spPr>
          <a:xfrm>
            <a:off x="10559091" y="2614298"/>
            <a:ext cx="661178" cy="6883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FE6D1-CB22-47C7-97F3-475FB7F7FF6C}"/>
              </a:ext>
            </a:extLst>
          </p:cNvPr>
          <p:cNvSpPr txBox="1"/>
          <p:nvPr/>
        </p:nvSpPr>
        <p:spPr>
          <a:xfrm>
            <a:off x="3260151" y="5425549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문의사항은 로그인만 한다면 언제든지 작성 가능하다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58088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9F37FCF-14F1-473E-AECC-E851F16A3711}"/>
              </a:ext>
            </a:extLst>
          </p:cNvPr>
          <p:cNvGrpSpPr/>
          <p:nvPr/>
        </p:nvGrpSpPr>
        <p:grpSpPr>
          <a:xfrm>
            <a:off x="1876218" y="881958"/>
            <a:ext cx="3518742" cy="5602262"/>
            <a:chOff x="1378378" y="536518"/>
            <a:chExt cx="3518742" cy="56022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2B9D907-7187-4D94-A591-37BC6D173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57" r="2273"/>
            <a:stretch/>
          </p:blipFill>
          <p:spPr>
            <a:xfrm>
              <a:off x="1378378" y="536518"/>
              <a:ext cx="3518742" cy="357632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FCF12C2-9174-424C-AD52-4CA7D02A2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8378" y="4112838"/>
              <a:ext cx="3518742" cy="20259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문의사항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FE6D1-CB22-47C7-97F3-475FB7F7FF6C}"/>
              </a:ext>
            </a:extLst>
          </p:cNvPr>
          <p:cNvSpPr txBox="1"/>
          <p:nvPr/>
        </p:nvSpPr>
        <p:spPr>
          <a:xfrm>
            <a:off x="5990516" y="3088749"/>
            <a:ext cx="5525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문의사항은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비공개 설정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문의 유형 선택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내용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사진은 최대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개까지 가능하다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9989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1CC606-82EE-4AAE-AD30-E162E079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717761"/>
            <a:ext cx="10099040" cy="45252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2E0C9-1FF8-4783-8C69-0BA99012B4CD}"/>
              </a:ext>
            </a:extLst>
          </p:cNvPr>
          <p:cNvSpPr txBox="1"/>
          <p:nvPr/>
        </p:nvSpPr>
        <p:spPr>
          <a:xfrm>
            <a:off x="3293822" y="5425549"/>
            <a:ext cx="560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정책은 사이트 이용 시 방침 등을 설명하는 페이지다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2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377C75F5-8240-4E8E-AD2F-0E675FDE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09" y="1563861"/>
            <a:ext cx="5690558" cy="3140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E0D980-3F7F-4F7B-A1E3-6C31EC8B7F11}"/>
              </a:ext>
            </a:extLst>
          </p:cNvPr>
          <p:cNvSpPr txBox="1"/>
          <p:nvPr/>
        </p:nvSpPr>
        <p:spPr>
          <a:xfrm>
            <a:off x="836201" y="5278475"/>
            <a:ext cx="440922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맑은 고딕"/>
                <a:ea typeface="맑은 고딕"/>
              </a:rPr>
              <a:t>메인 화면</a:t>
            </a: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웹페이지의 정체성을 나타내는 문구를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메인 화면에 나타낼 수 있도록 기획</a:t>
            </a:r>
            <a:endParaRPr lang="ko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BCD6147A-F90B-47A3-AE86-B3267E1A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32" y="1563861"/>
            <a:ext cx="5604294" cy="31408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0C3599-B6D6-447B-BE43-EE85AE3FA732}"/>
              </a:ext>
            </a:extLst>
          </p:cNvPr>
          <p:cNvSpPr txBox="1"/>
          <p:nvPr/>
        </p:nvSpPr>
        <p:spPr>
          <a:xfrm>
            <a:off x="6874691" y="5278474"/>
            <a:ext cx="440922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맑은 고딕"/>
                <a:ea typeface="맑은 고딕"/>
              </a:rPr>
              <a:t>비밀번호 찾기</a:t>
            </a: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비밀번호 보안을 위해 비밀번호 찾기가 아닌 비밀번호를 새로 재설정할 수 있는 링크 제공</a:t>
            </a:r>
            <a:endParaRPr lang="ko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7D8DF-F098-44F5-A679-9174FB19D03D}"/>
              </a:ext>
            </a:extLst>
          </p:cNvPr>
          <p:cNvSpPr txBox="1"/>
          <p:nvPr/>
        </p:nvSpPr>
        <p:spPr>
          <a:xfrm>
            <a:off x="4969901" y="236891"/>
            <a:ext cx="2667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15315501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2E0C9-1FF8-4783-8C69-0BA99012B4CD}"/>
              </a:ext>
            </a:extLst>
          </p:cNvPr>
          <p:cNvSpPr txBox="1"/>
          <p:nvPr/>
        </p:nvSpPr>
        <p:spPr>
          <a:xfrm>
            <a:off x="3852438" y="5061929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비밀번호 확인으로 회원 탈퇴가 가능하다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EA683F-8C69-48C4-8CC2-B1C73715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270" y="1063119"/>
            <a:ext cx="9087459" cy="34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317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관리자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유저관리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2E0C9-1FF8-4783-8C69-0BA99012B4CD}"/>
              </a:ext>
            </a:extLst>
          </p:cNvPr>
          <p:cNvSpPr txBox="1"/>
          <p:nvPr/>
        </p:nvSpPr>
        <p:spPr>
          <a:xfrm>
            <a:off x="2005412" y="5498809"/>
            <a:ext cx="7896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관리자로 로그인 시 생기는 상단바의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어드민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메뉴로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어드민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페이지로 온다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 버튼 클릭 시 해당 유저의 정보를 보여준다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25F0D7-055F-438F-818D-CA82BEDF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19" y="945537"/>
            <a:ext cx="9103360" cy="41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270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4F7E82F-ADF3-4BCE-93B6-2DBF35EF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71" y="4131568"/>
            <a:ext cx="5318993" cy="1753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관리자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유저정보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2E0C9-1FF8-4783-8C69-0BA99012B4CD}"/>
              </a:ext>
            </a:extLst>
          </p:cNvPr>
          <p:cNvSpPr txBox="1"/>
          <p:nvPr/>
        </p:nvSpPr>
        <p:spPr>
          <a:xfrm>
            <a:off x="855087" y="5978294"/>
            <a:ext cx="462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유저정보 페이지에서 해당 유저가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올린 모든 게시글과 리뷰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댓글을 보여준다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B1855-8580-4EF3-A87C-0957DCEF3B9F}"/>
              </a:ext>
            </a:extLst>
          </p:cNvPr>
          <p:cNvSpPr txBox="1"/>
          <p:nvPr/>
        </p:nvSpPr>
        <p:spPr>
          <a:xfrm>
            <a:off x="6835967" y="5978293"/>
            <a:ext cx="4419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유저의 정지기록도 보여주며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관리자가 임의로 정지를 줄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641797-8C09-4274-B048-50403BAFC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5"/>
          <a:stretch/>
        </p:blipFill>
        <p:spPr>
          <a:xfrm>
            <a:off x="483690" y="741206"/>
            <a:ext cx="5612309" cy="32618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946CE8-C873-44B2-BEE8-D8DC5C82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90" y="4131568"/>
            <a:ext cx="5612309" cy="14719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B4A172-8B5F-46DA-B87F-6DF3C1ACA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371" y="741206"/>
            <a:ext cx="5321939" cy="32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5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공지사항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B8CC4-43CE-4BAC-9AA6-EB6A679BAEB1}"/>
              </a:ext>
            </a:extLst>
          </p:cNvPr>
          <p:cNvSpPr txBox="1"/>
          <p:nvPr/>
        </p:nvSpPr>
        <p:spPr>
          <a:xfrm>
            <a:off x="1404551" y="548587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공지사항 페이지와 기능이 동일하다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E094D0-2BC3-4E21-9F79-611C704C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999237"/>
            <a:ext cx="9926320" cy="42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80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49085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문의사항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B8CC4-43CE-4BAC-9AA6-EB6A679BAEB1}"/>
              </a:ext>
            </a:extLst>
          </p:cNvPr>
          <p:cNvSpPr txBox="1"/>
          <p:nvPr/>
        </p:nvSpPr>
        <p:spPr>
          <a:xfrm>
            <a:off x="243840" y="6260324"/>
            <a:ext cx="534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관리자 문의사항은 답변 되지 않은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것만 보여준다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8FDED-8510-4622-8F5A-23ADFA471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893186"/>
            <a:ext cx="8008193" cy="3552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FC5DCA-4528-4ACE-98D7-2E0E65E3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33" y="2255927"/>
            <a:ext cx="7162800" cy="3831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79394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ChangeAspect="1" noMove="1" noResize="1"/>
          </p:cNvGrpSpPr>
          <p:nvPr/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1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2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3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4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5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6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7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8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9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0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1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2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3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6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7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8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9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0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1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0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1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7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8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cxnSp>
        <p:nvCxnSpPr>
          <p:cNvPr id="53" name="Straight Connector 5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>
            <a:grpSpLocks noGrp="1" noChangeAspect="1" noMove="1" noResize="1"/>
          </p:cNvGrpSpPr>
          <p:nvPr/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6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7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9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0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1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2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3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4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5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6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7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1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2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3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4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5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6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4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5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6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2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3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4" name="직사각형 3"/>
          <p:cNvSpPr/>
          <p:nvPr/>
        </p:nvSpPr>
        <p:spPr>
          <a:xfrm>
            <a:off x="5788956" y="2376006"/>
            <a:ext cx="614087" cy="149316"/>
          </a:xfrm>
          <a:prstGeom prst="rect">
            <a:avLst/>
          </a:prstGeom>
          <a:solidFill>
            <a:srgbClr val="F1E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내용 개체 틀 2"/>
          <p:cNvSpPr txBox="1"/>
          <p:nvPr/>
        </p:nvSpPr>
        <p:spPr>
          <a:xfrm>
            <a:off x="3583071" y="3032565"/>
            <a:ext cx="5025857" cy="3145924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 spc="4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0" kern="1200" spc="4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회원정보 찾기</a:t>
            </a:r>
            <a:endParaRPr lang="en-US" altLang="ko-KR" dirty="0">
              <a:solidFill>
                <a:srgbClr val="7030A0">
                  <a:alpha val="60000"/>
                </a:srgb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마이페이지</a:t>
            </a:r>
            <a:endParaRPr lang="en-US" altLang="ko-KR" dirty="0">
              <a:solidFill>
                <a:srgbClr val="7030A0">
                  <a:alpha val="60000"/>
                </a:srgb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dirty="0" err="1">
                <a:solidFill>
                  <a:srgbClr val="7030A0">
                    <a:alpha val="60000"/>
                  </a:srgbClr>
                </a:solidFill>
                <a:latin typeface="+mn-ea"/>
              </a:rPr>
              <a:t>어드민</a:t>
            </a: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7030A0">
                    <a:alpha val="60000"/>
                  </a:srgbClr>
                </a:solidFill>
                <a:latin typeface="+mn-ea"/>
              </a:rPr>
              <a:t>SMS, E-mail </a:t>
            </a: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전송</a:t>
            </a:r>
            <a:endParaRPr lang="en-US" altLang="ko-KR" dirty="0">
              <a:solidFill>
                <a:srgbClr val="7030A0">
                  <a:alpha val="60000"/>
                </a:srgb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홈 화면</a:t>
            </a:r>
            <a:endParaRPr lang="en-US" altLang="ko-KR" dirty="0">
              <a:solidFill>
                <a:srgbClr val="7030A0">
                  <a:alpha val="60000"/>
                </a:srgbClr>
              </a:solidFill>
              <a:latin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714109" y="1465572"/>
            <a:ext cx="30284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dirty="0"/>
              <a:t>개발팀</a:t>
            </a:r>
          </a:p>
          <a:p>
            <a:pPr algn="ctr">
              <a:defRPr/>
            </a:pPr>
            <a:r>
              <a:rPr lang="ko-KR" altLang="en-US" sz="3100" b="1" dirty="0"/>
              <a:t>최진웅</a:t>
            </a:r>
          </a:p>
        </p:txBody>
      </p:sp>
    </p:spTree>
    <p:extLst>
      <p:ext uri="{BB962C8B-B14F-4D97-AF65-F5344CB8AC3E}">
        <p14:creationId xmlns:p14="http://schemas.microsoft.com/office/powerpoint/2010/main" val="198756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FBF562C-25DB-4564-8886-F9DE37957C42}"/>
              </a:ext>
            </a:extLst>
          </p:cNvPr>
          <p:cNvGrpSpPr/>
          <p:nvPr/>
        </p:nvGrpSpPr>
        <p:grpSpPr>
          <a:xfrm>
            <a:off x="955250" y="909320"/>
            <a:ext cx="3716285" cy="5039360"/>
            <a:chOff x="955250" y="909320"/>
            <a:chExt cx="3716285" cy="50393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CB28211-BA36-4C8E-972B-62A8C90C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250" y="909320"/>
              <a:ext cx="3716285" cy="503936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5DD289-6DA3-4E36-A2E2-53E6933FA2D5}"/>
                </a:ext>
              </a:extLst>
            </p:cNvPr>
            <p:cNvSpPr/>
            <p:nvPr/>
          </p:nvSpPr>
          <p:spPr>
            <a:xfrm>
              <a:off x="3196139" y="2984610"/>
              <a:ext cx="914400" cy="31805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846C234-0D6C-48DE-B8AA-ED578D1D2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489" y="906858"/>
            <a:ext cx="6428261" cy="29002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104BFC-400B-4C73-B38F-9666E9615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489" y="3903473"/>
            <a:ext cx="6428261" cy="2318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6954E-B792-4AF5-A4C0-32705E3FD570}"/>
              </a:ext>
            </a:extLst>
          </p:cNvPr>
          <p:cNvSpPr txBox="1"/>
          <p:nvPr/>
        </p:nvSpPr>
        <p:spPr>
          <a:xfrm>
            <a:off x="4374037" y="348792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회원정보 찾기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73ED9-9667-4995-AD9D-AFE5E9047325}"/>
              </a:ext>
            </a:extLst>
          </p:cNvPr>
          <p:cNvSpPr txBox="1"/>
          <p:nvPr/>
        </p:nvSpPr>
        <p:spPr>
          <a:xfrm>
            <a:off x="1677969" y="6368200"/>
            <a:ext cx="849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가입시 입력했던 휴대폰 번호와 이메일로 회원 아이디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비밀번호를 찾을 수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2658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2A8B5C-4D03-42C1-9590-A09A521C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57" y="1092997"/>
            <a:ext cx="10025052" cy="469157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8508C0E-5838-4AE9-8E2D-5D7B3CF700A6}"/>
              </a:ext>
            </a:extLst>
          </p:cNvPr>
          <p:cNvSpPr/>
          <p:nvPr/>
        </p:nvSpPr>
        <p:spPr>
          <a:xfrm>
            <a:off x="6460435" y="2787924"/>
            <a:ext cx="854765" cy="3478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B751E-0E31-42B1-9C4F-9B50A140477F}"/>
              </a:ext>
            </a:extLst>
          </p:cNvPr>
          <p:cNvSpPr txBox="1"/>
          <p:nvPr/>
        </p:nvSpPr>
        <p:spPr>
          <a:xfrm>
            <a:off x="3438831" y="526772"/>
            <a:ext cx="554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정보 찾기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B6809-8517-4D29-93CF-01B19A09C32B}"/>
              </a:ext>
            </a:extLst>
          </p:cNvPr>
          <p:cNvSpPr txBox="1"/>
          <p:nvPr/>
        </p:nvSpPr>
        <p:spPr>
          <a:xfrm>
            <a:off x="3103835" y="6146562"/>
            <a:ext cx="598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 페이지에서 회원정보 찾기 링크를 선택하여 접속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7405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064C98F-F63C-4AB9-864E-593ADCA6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855"/>
            <a:ext cx="11092070" cy="447629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8508C0E-5838-4AE9-8E2D-5D7B3CF700A6}"/>
              </a:ext>
            </a:extLst>
          </p:cNvPr>
          <p:cNvSpPr/>
          <p:nvPr/>
        </p:nvSpPr>
        <p:spPr>
          <a:xfrm>
            <a:off x="1858618" y="2333285"/>
            <a:ext cx="5178285" cy="25841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B751E-0E31-42B1-9C4F-9B50A140477F}"/>
              </a:ext>
            </a:extLst>
          </p:cNvPr>
          <p:cNvSpPr txBox="1"/>
          <p:nvPr/>
        </p:nvSpPr>
        <p:spPr>
          <a:xfrm>
            <a:off x="3438831" y="526772"/>
            <a:ext cx="554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정보 찾기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아이디 찾기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B6809-8517-4D29-93CF-01B19A09C32B}"/>
              </a:ext>
            </a:extLst>
          </p:cNvPr>
          <p:cNvSpPr txBox="1"/>
          <p:nvPr/>
        </p:nvSpPr>
        <p:spPr>
          <a:xfrm>
            <a:off x="556216" y="5911103"/>
            <a:ext cx="8289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아이디 찾기는 회원가입시 입력한 휴대폰번호로 인증번호를 발송하여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인증번호 확인을 한 후 아이디찾기 버튼을 선택하면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입력한 휴대폰번호로 인증 문자가 발송된다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8EFCAA-03DF-402C-BF6B-22AD69CFB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181" y="1263191"/>
            <a:ext cx="2888401" cy="539213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8B29A7D-1D64-4B9B-8C5F-8E9DFBFF013E}"/>
              </a:ext>
            </a:extLst>
          </p:cNvPr>
          <p:cNvSpPr/>
          <p:nvPr/>
        </p:nvSpPr>
        <p:spPr>
          <a:xfrm>
            <a:off x="8984974" y="1555423"/>
            <a:ext cx="1535339" cy="4619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826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3D2F26F-B49B-46AF-8AB8-D8228F32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78" y="1990719"/>
            <a:ext cx="4678119" cy="287656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8508C0E-5838-4AE9-8E2D-5D7B3CF700A6}"/>
              </a:ext>
            </a:extLst>
          </p:cNvPr>
          <p:cNvSpPr/>
          <p:nvPr/>
        </p:nvSpPr>
        <p:spPr>
          <a:xfrm>
            <a:off x="2073931" y="2839287"/>
            <a:ext cx="3440749" cy="16761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B751E-0E31-42B1-9C4F-9B50A140477F}"/>
              </a:ext>
            </a:extLst>
          </p:cNvPr>
          <p:cNvSpPr txBox="1"/>
          <p:nvPr/>
        </p:nvSpPr>
        <p:spPr>
          <a:xfrm>
            <a:off x="3438831" y="526772"/>
            <a:ext cx="554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1-1)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정보 찾기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아이디 찾기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B6809-8517-4D29-93CF-01B19A09C32B}"/>
              </a:ext>
            </a:extLst>
          </p:cNvPr>
          <p:cNvSpPr txBox="1"/>
          <p:nvPr/>
        </p:nvSpPr>
        <p:spPr>
          <a:xfrm>
            <a:off x="1300933" y="5531182"/>
            <a:ext cx="828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인증을 마친 후 아이디찾기 버튼을 클릭하게되면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아이디찾을때 입력했던 휴대폰번호로 가입된 아이디들을 찾을 수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128B34-9C9A-4017-875A-5D7DBABB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99" y="1270234"/>
            <a:ext cx="1714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50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2AA9E671-1586-4127-B552-4249A470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74" y="1491973"/>
            <a:ext cx="5604294" cy="3140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E0D980-3F7F-4F7B-A1E3-6C31EC8B7F11}"/>
              </a:ext>
            </a:extLst>
          </p:cNvPr>
          <p:cNvSpPr txBox="1"/>
          <p:nvPr/>
        </p:nvSpPr>
        <p:spPr>
          <a:xfrm>
            <a:off x="836201" y="5278475"/>
            <a:ext cx="440922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맑은 고딕"/>
                <a:ea typeface="맑은 고딕"/>
              </a:rPr>
              <a:t>마이페이지</a:t>
            </a: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댓글 작성시 보이는 프로필 사진 설정</a:t>
            </a: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내가 쓴 게시물과 </a:t>
            </a:r>
            <a:r>
              <a:rPr lang="ko-KR" altLang="en-US" dirty="0" err="1">
                <a:latin typeface="맑은 고딕"/>
                <a:ea typeface="맑은 고딕"/>
              </a:rPr>
              <a:t>찜한</a:t>
            </a:r>
            <a:r>
              <a:rPr lang="ko-KR" altLang="en-US" dirty="0">
                <a:latin typeface="맑은 고딕"/>
                <a:ea typeface="맑은 고딕"/>
              </a:rPr>
              <a:t> 게시물을 볼 수 있도록 기획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C3599-B6D6-447B-BE43-EE85AE3FA732}"/>
              </a:ext>
            </a:extLst>
          </p:cNvPr>
          <p:cNvSpPr txBox="1"/>
          <p:nvPr/>
        </p:nvSpPr>
        <p:spPr>
          <a:xfrm>
            <a:off x="6874691" y="5278474"/>
            <a:ext cx="440922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맑은 고딕"/>
                <a:ea typeface="맑은 고딕"/>
              </a:rPr>
              <a:t>장소 페이지</a:t>
            </a: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카테고리 시스템을 통해 카테고리별로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원하는 장소를 빠르게 검색 가능</a:t>
            </a:r>
            <a:endParaRPr lang="ko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CAF6B840-E06D-4533-8DA5-9E14D263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32" y="1491974"/>
            <a:ext cx="5604294" cy="3140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0B39B-78AA-43B8-8701-E5426BE221D1}"/>
              </a:ext>
            </a:extLst>
          </p:cNvPr>
          <p:cNvSpPr txBox="1"/>
          <p:nvPr/>
        </p:nvSpPr>
        <p:spPr>
          <a:xfrm>
            <a:off x="4969901" y="236891"/>
            <a:ext cx="2667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38902247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9F548-9E76-4157-B683-D4F924F0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78" y="964389"/>
            <a:ext cx="8060914" cy="46399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8508C0E-5838-4AE9-8E2D-5D7B3CF700A6}"/>
              </a:ext>
            </a:extLst>
          </p:cNvPr>
          <p:cNvSpPr/>
          <p:nvPr/>
        </p:nvSpPr>
        <p:spPr>
          <a:xfrm>
            <a:off x="4300330" y="964389"/>
            <a:ext cx="1795670" cy="10162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B751E-0E31-42B1-9C4F-9B50A140477F}"/>
              </a:ext>
            </a:extLst>
          </p:cNvPr>
          <p:cNvSpPr txBox="1"/>
          <p:nvPr/>
        </p:nvSpPr>
        <p:spPr>
          <a:xfrm>
            <a:off x="2792787" y="441169"/>
            <a:ext cx="629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정보 찾기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비밀번호 찾기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B6809-8517-4D29-93CF-01B19A09C32B}"/>
              </a:ext>
            </a:extLst>
          </p:cNvPr>
          <p:cNvSpPr txBox="1"/>
          <p:nvPr/>
        </p:nvSpPr>
        <p:spPr>
          <a:xfrm>
            <a:off x="2309191" y="5934670"/>
            <a:ext cx="828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비밀번호 찾기 탭에서는 회원가입했던 아이디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이메일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비밀번호 변경 이메일을 보내주게된다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317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3227C0-AB5F-4BAC-863A-4947A6E8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3" y="1183408"/>
            <a:ext cx="10163141" cy="4532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B751E-0E31-42B1-9C4F-9B50A140477F}"/>
              </a:ext>
            </a:extLst>
          </p:cNvPr>
          <p:cNvSpPr txBox="1"/>
          <p:nvPr/>
        </p:nvSpPr>
        <p:spPr>
          <a:xfrm>
            <a:off x="2792787" y="441169"/>
            <a:ext cx="629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 정보 찾기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비밀번호 찾기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B6809-8517-4D29-93CF-01B19A09C32B}"/>
              </a:ext>
            </a:extLst>
          </p:cNvPr>
          <p:cNvSpPr txBox="1"/>
          <p:nvPr/>
        </p:nvSpPr>
        <p:spPr>
          <a:xfrm>
            <a:off x="2309191" y="5934670"/>
            <a:ext cx="828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전송받은 비밀번호 찾기 이메일에서 비밀번호 재설정 링크를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받을 수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받은 링크에서 새로운 비밀번호를 재 설정 할 수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5F5637-4E48-475B-84E6-03F60D2BFE2F}"/>
              </a:ext>
            </a:extLst>
          </p:cNvPr>
          <p:cNvCxnSpPr/>
          <p:nvPr/>
        </p:nvCxnSpPr>
        <p:spPr>
          <a:xfrm>
            <a:off x="1103243" y="5098774"/>
            <a:ext cx="4343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4BCB542-48A2-466E-B197-6D8EB8A3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655" y="3084988"/>
            <a:ext cx="5231293" cy="27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304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DE5847-8E3A-4DE6-ADBF-628FA8F0CD43}"/>
              </a:ext>
            </a:extLst>
          </p:cNvPr>
          <p:cNvSpPr txBox="1"/>
          <p:nvPr/>
        </p:nvSpPr>
        <p:spPr>
          <a:xfrm>
            <a:off x="2792787" y="339569"/>
            <a:ext cx="629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2-1)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회원정보 수정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487C82-C871-4035-B7A4-353CBABF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553" y="944069"/>
            <a:ext cx="7854893" cy="52344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F152EF-918F-4CC0-9743-DCC6C3FDB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52" y="1889760"/>
            <a:ext cx="4676775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2292B-14F7-4FBA-AD91-BF01B39930A0}"/>
              </a:ext>
            </a:extLst>
          </p:cNvPr>
          <p:cNvSpPr txBox="1"/>
          <p:nvPr/>
        </p:nvSpPr>
        <p:spPr>
          <a:xfrm>
            <a:off x="2168553" y="6195265"/>
            <a:ext cx="828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마이페이지의 내 정보 페이지에서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기존의 프로필 사진 및 개인 정보를 변경하고 수정 할 수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54AD500-CF60-4149-B22F-5538D89835C0}"/>
              </a:ext>
            </a:extLst>
          </p:cNvPr>
          <p:cNvSpPr/>
          <p:nvPr/>
        </p:nvSpPr>
        <p:spPr>
          <a:xfrm>
            <a:off x="6787299" y="1781666"/>
            <a:ext cx="4901937" cy="1781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7131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9EE62B-D773-44F7-9358-C85F9B39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202" y="1248153"/>
            <a:ext cx="7936603" cy="4361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0FFDC-408D-4725-A40E-A4BA7F6EA09D}"/>
              </a:ext>
            </a:extLst>
          </p:cNvPr>
          <p:cNvSpPr txBox="1"/>
          <p:nvPr/>
        </p:nvSpPr>
        <p:spPr>
          <a:xfrm>
            <a:off x="2792787" y="136471"/>
            <a:ext cx="629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등록한 정보 조회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나의 댓글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9F14A-4BC4-423B-86CD-11EC0B41C03D}"/>
              </a:ext>
            </a:extLst>
          </p:cNvPr>
          <p:cNvSpPr txBox="1"/>
          <p:nvPr/>
        </p:nvSpPr>
        <p:spPr>
          <a:xfrm>
            <a:off x="1951383" y="5649838"/>
            <a:ext cx="8289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나의 댓글 페이지에서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작성한 댓글을 확인 할 수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등록날짜와 댓글을 작성한 장소명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댓글 내용을 확인 할 수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30668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9EE62B-D773-44F7-9358-C85F9B39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090578"/>
            <a:ext cx="6242411" cy="3430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0FFDC-408D-4725-A40E-A4BA7F6EA09D}"/>
              </a:ext>
            </a:extLst>
          </p:cNvPr>
          <p:cNvSpPr txBox="1"/>
          <p:nvPr/>
        </p:nvSpPr>
        <p:spPr>
          <a:xfrm>
            <a:off x="2792787" y="136471"/>
            <a:ext cx="629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등록한 정보 조회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나의 댓글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9F14A-4BC4-423B-86CD-11EC0B41C03D}"/>
              </a:ext>
            </a:extLst>
          </p:cNvPr>
          <p:cNvSpPr txBox="1"/>
          <p:nvPr/>
        </p:nvSpPr>
        <p:spPr>
          <a:xfrm>
            <a:off x="1951383" y="5362693"/>
            <a:ext cx="8289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작성한 댓글 내용링크를 클릭하게되면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댓글이 작성된 게시글로 이동하고 작성한댓글 위치로 자동으로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페이지 포커싱이 맞춰진다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A43405-BAE4-45E4-8F9B-085D6715F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667" y="1310641"/>
            <a:ext cx="6040749" cy="389128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F7AFDB-1BE0-4FCE-BC0B-CA670E911B51}"/>
              </a:ext>
            </a:extLst>
          </p:cNvPr>
          <p:cNvSpPr/>
          <p:nvPr/>
        </p:nvSpPr>
        <p:spPr>
          <a:xfrm>
            <a:off x="4958080" y="2805889"/>
            <a:ext cx="913587" cy="2827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18CBF2F-5A7D-4B9C-A001-C4367581AAF4}"/>
              </a:ext>
            </a:extLst>
          </p:cNvPr>
          <p:cNvSpPr/>
          <p:nvPr/>
        </p:nvSpPr>
        <p:spPr>
          <a:xfrm>
            <a:off x="6096000" y="3985811"/>
            <a:ext cx="1577419" cy="8784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4837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E399D04-6E6D-427B-961C-58C68EF9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018"/>
            <a:ext cx="6291578" cy="3120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21353D-9D3E-431D-8E24-2E6C5B3FE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984" y="1090578"/>
            <a:ext cx="5848125" cy="4272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0FFDC-408D-4725-A40E-A4BA7F6EA09D}"/>
              </a:ext>
            </a:extLst>
          </p:cNvPr>
          <p:cNvSpPr txBox="1"/>
          <p:nvPr/>
        </p:nvSpPr>
        <p:spPr>
          <a:xfrm>
            <a:off x="2792787" y="136471"/>
            <a:ext cx="629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등록한 정보 조회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나의 리뷰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9F14A-4BC4-423B-86CD-11EC0B41C03D}"/>
              </a:ext>
            </a:extLst>
          </p:cNvPr>
          <p:cNvSpPr txBox="1"/>
          <p:nvPr/>
        </p:nvSpPr>
        <p:spPr>
          <a:xfrm>
            <a:off x="1524069" y="5599267"/>
            <a:ext cx="8289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작성한 리뷰 또한 제목 링크를 클릭하게되면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리뷰가 작성된 코스로 이동 하고 작성한 리뷰 위치로 자동으로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페이지 포커싱이 맞춰진다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F7AFDB-1BE0-4FCE-BC0B-CA670E911B51}"/>
              </a:ext>
            </a:extLst>
          </p:cNvPr>
          <p:cNvSpPr/>
          <p:nvPr/>
        </p:nvSpPr>
        <p:spPr>
          <a:xfrm>
            <a:off x="3449791" y="2924504"/>
            <a:ext cx="1122209" cy="2711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18CBF2F-5A7D-4B9C-A001-C4367581AAF4}"/>
              </a:ext>
            </a:extLst>
          </p:cNvPr>
          <p:cNvSpPr/>
          <p:nvPr/>
        </p:nvSpPr>
        <p:spPr>
          <a:xfrm>
            <a:off x="5398984" y="3919550"/>
            <a:ext cx="4414319" cy="9541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2897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123EE2-E29B-4AE4-92EE-A2F7C7AE6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70" y="1073162"/>
            <a:ext cx="9411060" cy="4971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BB984A-48C4-4DF0-B4F9-59C506AE5AA7}"/>
              </a:ext>
            </a:extLst>
          </p:cNvPr>
          <p:cNvSpPr txBox="1"/>
          <p:nvPr/>
        </p:nvSpPr>
        <p:spPr>
          <a:xfrm>
            <a:off x="2792787" y="136471"/>
            <a:ext cx="629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등록한 정보 조회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조회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5050D-3476-419F-916F-A5E362727301}"/>
              </a:ext>
            </a:extLst>
          </p:cNvPr>
          <p:cNvSpPr txBox="1"/>
          <p:nvPr/>
        </p:nvSpPr>
        <p:spPr>
          <a:xfrm>
            <a:off x="1951383" y="6188318"/>
            <a:ext cx="828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나의 코스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페이지에서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작성한 코스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장소를 확인 할 수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52128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123EE2-E29B-4AE4-92EE-A2F7C7AE6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5" y="1287247"/>
            <a:ext cx="7057327" cy="3727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BB984A-48C4-4DF0-B4F9-59C506AE5AA7}"/>
              </a:ext>
            </a:extLst>
          </p:cNvPr>
          <p:cNvSpPr txBox="1"/>
          <p:nvPr/>
        </p:nvSpPr>
        <p:spPr>
          <a:xfrm>
            <a:off x="2792787" y="268449"/>
            <a:ext cx="629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등록한 정보 조회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수정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5050D-3476-419F-916F-A5E362727301}"/>
              </a:ext>
            </a:extLst>
          </p:cNvPr>
          <p:cNvSpPr txBox="1"/>
          <p:nvPr/>
        </p:nvSpPr>
        <p:spPr>
          <a:xfrm>
            <a:off x="1951383" y="5943220"/>
            <a:ext cx="8289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마이페이지 내에서 수정 버튼을 누르게되면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바로 수정 페이지로 이동 할 수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96BC6-6365-445F-841A-772708A0C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430" y="1592858"/>
            <a:ext cx="6268292" cy="41514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2C756C-3EFE-4001-8965-63048CD54B9B}"/>
              </a:ext>
            </a:extLst>
          </p:cNvPr>
          <p:cNvSpPr/>
          <p:nvPr/>
        </p:nvSpPr>
        <p:spPr>
          <a:xfrm>
            <a:off x="4541520" y="2844800"/>
            <a:ext cx="335280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D1B906-452A-42BF-81E1-B3F4FD8CDFCF}"/>
              </a:ext>
            </a:extLst>
          </p:cNvPr>
          <p:cNvSpPr/>
          <p:nvPr/>
        </p:nvSpPr>
        <p:spPr>
          <a:xfrm>
            <a:off x="7216028" y="1718468"/>
            <a:ext cx="4725694" cy="3928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1630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A21723-4AF2-47F0-BE61-655922CFE292}"/>
              </a:ext>
            </a:extLst>
          </p:cNvPr>
          <p:cNvSpPr txBox="1"/>
          <p:nvPr/>
        </p:nvSpPr>
        <p:spPr>
          <a:xfrm>
            <a:off x="3048786" y="6039927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삭제버튼을 누를시 장소 상세페이지에 이동 하지 않고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바로 삭제도 가능하다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AED60F-34BF-49E7-B65A-3B6BFF9A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588"/>
            <a:ext cx="7057327" cy="37278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0DEF2C-F621-4FED-91E1-AE7FECA6E3F2}"/>
              </a:ext>
            </a:extLst>
          </p:cNvPr>
          <p:cNvSpPr/>
          <p:nvPr/>
        </p:nvSpPr>
        <p:spPr>
          <a:xfrm>
            <a:off x="4714240" y="3307080"/>
            <a:ext cx="335280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1F8716-98E3-4B72-B85E-C7B122C3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48" y="1371600"/>
            <a:ext cx="5237365" cy="42769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4A7796-B3B5-408B-A7B0-1A45E4740973}"/>
              </a:ext>
            </a:extLst>
          </p:cNvPr>
          <p:cNvSpPr txBox="1"/>
          <p:nvPr/>
        </p:nvSpPr>
        <p:spPr>
          <a:xfrm>
            <a:off x="2792787" y="268449"/>
            <a:ext cx="629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등록한 정보 조회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삭제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7715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A21723-4AF2-47F0-BE61-655922CFE292}"/>
              </a:ext>
            </a:extLst>
          </p:cNvPr>
          <p:cNvSpPr txBox="1"/>
          <p:nvPr/>
        </p:nvSpPr>
        <p:spPr>
          <a:xfrm>
            <a:off x="2390745" y="5814003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등록한 장소중 마음에 드는 장소를 찜하면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마이페이지의 내가 찜한 장소 페이지에서 확인 할 수 있고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제목 링크를 통해 바로 이동이 가능하다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0DEF2C-F621-4FED-91E1-AE7FECA6E3F2}"/>
              </a:ext>
            </a:extLst>
          </p:cNvPr>
          <p:cNvSpPr/>
          <p:nvPr/>
        </p:nvSpPr>
        <p:spPr>
          <a:xfrm>
            <a:off x="4714240" y="3307080"/>
            <a:ext cx="335280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A7796-B3B5-408B-A7B0-1A45E4740973}"/>
              </a:ext>
            </a:extLst>
          </p:cNvPr>
          <p:cNvSpPr txBox="1"/>
          <p:nvPr/>
        </p:nvSpPr>
        <p:spPr>
          <a:xfrm>
            <a:off x="2792787" y="268449"/>
            <a:ext cx="629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등록한 정보 조회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찜한 장소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BAF869-8B50-4EB9-B266-978F079BA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0" y="1730586"/>
            <a:ext cx="5833609" cy="32376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310DF6-CC34-4BC7-B0AF-4B057272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59" y="2068184"/>
            <a:ext cx="6754041" cy="36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55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C8C5D794-3694-4CC5-B686-FF817D3D3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32" y="1563860"/>
            <a:ext cx="5604294" cy="3140808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1AA0FA09-A1CF-4262-9C14-8B864DB80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73" y="1563861"/>
            <a:ext cx="5604294" cy="3140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E0D980-3F7F-4F7B-A1E3-6C31EC8B7F11}"/>
              </a:ext>
            </a:extLst>
          </p:cNvPr>
          <p:cNvSpPr txBox="1"/>
          <p:nvPr/>
        </p:nvSpPr>
        <p:spPr>
          <a:xfrm>
            <a:off x="836201" y="5278475"/>
            <a:ext cx="440922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맑은 고딕"/>
                <a:ea typeface="맑은 고딕"/>
              </a:rPr>
              <a:t>코스 페이지</a:t>
            </a: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해당 장소 페이지로 갈 수 있는 링크 설정</a:t>
            </a: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리뷰 시스템을 통해 코스 추천에 도움을 줄 수 있도록 기획</a:t>
            </a:r>
            <a:endParaRPr lang="ko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C3599-B6D6-447B-BE43-EE85AE3FA732}"/>
              </a:ext>
            </a:extLst>
          </p:cNvPr>
          <p:cNvSpPr txBox="1"/>
          <p:nvPr/>
        </p:nvSpPr>
        <p:spPr>
          <a:xfrm>
            <a:off x="6874691" y="5278474"/>
            <a:ext cx="440922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맑은 고딕"/>
                <a:ea typeface="맑은 고딕"/>
              </a:rPr>
              <a:t>관리자 페이지</a:t>
            </a:r>
            <a:endParaRPr lang="ko-KR"/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대시보드를 통해 한눈에 볼 수 있는 페이지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79595-312A-4D7E-B2B7-8530A0CEF970}"/>
              </a:ext>
            </a:extLst>
          </p:cNvPr>
          <p:cNvSpPr txBox="1"/>
          <p:nvPr/>
        </p:nvSpPr>
        <p:spPr>
          <a:xfrm>
            <a:off x="4969901" y="236891"/>
            <a:ext cx="2667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30947133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B53346-1364-45D4-99E8-08D68DDB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22294"/>
            <a:ext cx="6122621" cy="45618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D06458-4FDA-4CE5-B685-6E381E40B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6" y="2484602"/>
            <a:ext cx="6419654" cy="31974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9204B5-2121-4CCA-8B4D-2EBA5680C78B}"/>
              </a:ext>
            </a:extLst>
          </p:cNvPr>
          <p:cNvSpPr txBox="1"/>
          <p:nvPr/>
        </p:nvSpPr>
        <p:spPr>
          <a:xfrm>
            <a:off x="3048786" y="5783871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등록한 코스에서 맘에드는 코스를 찜하면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내가 찜한 코스에서 확인 가능하고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제목 링크로 바로 이동이 가능하다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691D8-608E-4B23-83B7-8F8023AF6CA6}"/>
              </a:ext>
            </a:extLst>
          </p:cNvPr>
          <p:cNvSpPr txBox="1"/>
          <p:nvPr/>
        </p:nvSpPr>
        <p:spPr>
          <a:xfrm>
            <a:off x="2792787" y="268449"/>
            <a:ext cx="629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등록한 정보 조회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내가 찜한 코스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551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25295D-BF3E-4DBA-80C4-345D6A35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86240"/>
            <a:ext cx="5291666" cy="2685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E7317D-5860-4C3F-AC7C-64C45811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106083"/>
            <a:ext cx="5291667" cy="2645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F8E039-4567-438F-9885-E943B3609883}"/>
              </a:ext>
            </a:extLst>
          </p:cNvPr>
          <p:cNvSpPr txBox="1"/>
          <p:nvPr/>
        </p:nvSpPr>
        <p:spPr>
          <a:xfrm>
            <a:off x="2792787" y="268449"/>
            <a:ext cx="629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등록한 정보 조회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최근 본 장소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F31755-D817-4406-80E2-1E2B898E9114}"/>
              </a:ext>
            </a:extLst>
          </p:cNvPr>
          <p:cNvSpPr txBox="1"/>
          <p:nvPr/>
        </p:nvSpPr>
        <p:spPr>
          <a:xfrm>
            <a:off x="3048786" y="5438431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최근 본 장소와 코스를 확인 할 수 있다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가장 최근에 확인한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장소와 코스만 표시된다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8018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7616E4-73E7-4C0B-ACE8-6DFDBFA2F474}"/>
              </a:ext>
            </a:extLst>
          </p:cNvPr>
          <p:cNvSpPr txBox="1"/>
          <p:nvPr/>
        </p:nvSpPr>
        <p:spPr>
          <a:xfrm>
            <a:off x="2792787" y="268449"/>
            <a:ext cx="629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어드민 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메시지 발송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F44A73-D8B7-42E5-91CF-E56E76AF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93" y="934955"/>
            <a:ext cx="8226414" cy="498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82488E-A2CB-416F-BE0A-99F8B31E3419}"/>
              </a:ext>
            </a:extLst>
          </p:cNvPr>
          <p:cNvSpPr txBox="1"/>
          <p:nvPr/>
        </p:nvSpPr>
        <p:spPr>
          <a:xfrm>
            <a:off x="2727881" y="6056344"/>
            <a:ext cx="6736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원하는 유저를 선택하고 메시지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email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을 발송 할 수 있다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유저의 활동상태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가입 방식에 따라 정렬하고 검색할 수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332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532BDB-163D-47A7-9955-8F1F62105168}"/>
              </a:ext>
            </a:extLst>
          </p:cNvPr>
          <p:cNvSpPr txBox="1"/>
          <p:nvPr/>
        </p:nvSpPr>
        <p:spPr>
          <a:xfrm>
            <a:off x="2792787" y="268449"/>
            <a:ext cx="629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3-1)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어드민 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메시지 발송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(sms)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727824-18D5-4D86-BA24-669E11CE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54" y="1026523"/>
            <a:ext cx="5481406" cy="48049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E5B899-A94B-4456-9033-D4372618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34" y="863600"/>
            <a:ext cx="2875814" cy="5323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FE41A-E4DE-46F7-8C45-378203A83B86}"/>
              </a:ext>
            </a:extLst>
          </p:cNvPr>
          <p:cNvSpPr txBox="1"/>
          <p:nvPr/>
        </p:nvSpPr>
        <p:spPr>
          <a:xfrm>
            <a:off x="1927097" y="6015531"/>
            <a:ext cx="6736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원하는 유저를 선택하고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SMS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발송하면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위와같이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SMS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오게 된다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99612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532BDB-163D-47A7-9955-8F1F62105168}"/>
              </a:ext>
            </a:extLst>
          </p:cNvPr>
          <p:cNvSpPr txBox="1"/>
          <p:nvPr/>
        </p:nvSpPr>
        <p:spPr>
          <a:xfrm>
            <a:off x="2792787" y="268449"/>
            <a:ext cx="673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3-1)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어드민 페이지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이메일 발송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(E-mail)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FE41A-E4DE-46F7-8C45-378203A83B86}"/>
              </a:ext>
            </a:extLst>
          </p:cNvPr>
          <p:cNvSpPr txBox="1"/>
          <p:nvPr/>
        </p:nvSpPr>
        <p:spPr>
          <a:xfrm>
            <a:off x="2727881" y="5987092"/>
            <a:ext cx="6736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원하는 유저를 선택하고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E]-mail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발송하면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위와같이 이메일이 전송된다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13592-8061-4C2F-B873-579AB7CBA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0" y="991760"/>
            <a:ext cx="5584669" cy="4874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626CC3-6776-458F-8419-658CE8A4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05" y="1007000"/>
            <a:ext cx="5295900" cy="91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0D27D8-A2E3-499A-8FEB-18741CBBE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04" y="2162175"/>
            <a:ext cx="591933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397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D287B0-7273-46AA-99C7-E8156AAC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2" y="791669"/>
            <a:ext cx="8094956" cy="4422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30E6F-85AB-4DA2-BA02-511732821729}"/>
              </a:ext>
            </a:extLst>
          </p:cNvPr>
          <p:cNvSpPr txBox="1"/>
          <p:nvPr/>
        </p:nvSpPr>
        <p:spPr>
          <a:xfrm>
            <a:off x="2792787" y="221314"/>
            <a:ext cx="673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홈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화면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6E85BB-8539-42D2-8657-9145973F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60" y="2530146"/>
            <a:ext cx="6736236" cy="3676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3D6A1A-CF8E-4165-85F5-3B038987D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4" y="3387956"/>
            <a:ext cx="5167642" cy="2818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C1F1BC-2C7A-463E-81BC-D4837D378294}"/>
              </a:ext>
            </a:extLst>
          </p:cNvPr>
          <p:cNvSpPr txBox="1"/>
          <p:nvPr/>
        </p:nvSpPr>
        <p:spPr>
          <a:xfrm>
            <a:off x="2626281" y="6333589"/>
            <a:ext cx="6736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홈화면 페이지에 광고 배너를 확인 할 수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1979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330737-E304-43B9-A2B5-413A1A82C135}"/>
              </a:ext>
            </a:extLst>
          </p:cNvPr>
          <p:cNvSpPr txBox="1"/>
          <p:nvPr/>
        </p:nvSpPr>
        <p:spPr>
          <a:xfrm>
            <a:off x="2727882" y="140291"/>
            <a:ext cx="673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4-1)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홈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화면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07C9D7-317F-4821-99D8-077FE013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36" y="795480"/>
            <a:ext cx="10244458" cy="4871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EF951-AEE0-4112-993D-3C32701C27C2}"/>
              </a:ext>
            </a:extLst>
          </p:cNvPr>
          <p:cNvSpPr txBox="1"/>
          <p:nvPr/>
        </p:nvSpPr>
        <p:spPr>
          <a:xfrm>
            <a:off x="2727881" y="5930531"/>
            <a:ext cx="6736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스크롤을내려 아래로오면 사이트 기능 소개와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공지사항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QnA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페이지로 이동 가능한 버튼이 있다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9515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061D6F-549A-4BF8-949C-E42CB3EADD04}"/>
              </a:ext>
            </a:extLst>
          </p:cNvPr>
          <p:cNvSpPr txBox="1"/>
          <p:nvPr/>
        </p:nvSpPr>
        <p:spPr>
          <a:xfrm>
            <a:off x="2727882" y="140291"/>
            <a:ext cx="673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4-2)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홈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화면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2813E-D56D-4057-817E-65FE3211319A}"/>
              </a:ext>
            </a:extLst>
          </p:cNvPr>
          <p:cNvSpPr txBox="1"/>
          <p:nvPr/>
        </p:nvSpPr>
        <p:spPr>
          <a:xfrm>
            <a:off x="2136100" y="5756611"/>
            <a:ext cx="85700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마지막 하단에는 추천 코스와 인기장소를 확인 할 수 있고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장소 또는 코스 페이지로 바로 이동이 가능하다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왼쪽 하단의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버튼을 누르게되면 최상단 페이지로 스크롤이 이동하게된다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F9837-0B96-4F45-8CAE-F9ED0C8B6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994930"/>
            <a:ext cx="9747315" cy="46041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B831A6-4913-4BCC-B16C-4F858AD2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247" y="4530064"/>
            <a:ext cx="1144082" cy="11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22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ChangeAspect="1" noMove="1" noResize="1"/>
          </p:cNvGrpSpPr>
          <p:nvPr/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1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2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3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4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5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6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7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8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9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0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1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2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3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6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7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8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9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0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1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0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1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7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8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cxnSp>
        <p:nvCxnSpPr>
          <p:cNvPr id="53" name="Straight Connector 5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>
            <a:grpSpLocks noGrp="1" noChangeAspect="1" noMove="1" noResize="1"/>
          </p:cNvGrpSpPr>
          <p:nvPr/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6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7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9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0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1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2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3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4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5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6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7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1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2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3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4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5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6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4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5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6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2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3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4" name="직사각형 3"/>
          <p:cNvSpPr/>
          <p:nvPr/>
        </p:nvSpPr>
        <p:spPr>
          <a:xfrm>
            <a:off x="5788956" y="2376006"/>
            <a:ext cx="614087" cy="149316"/>
          </a:xfrm>
          <a:prstGeom prst="rect">
            <a:avLst/>
          </a:prstGeom>
          <a:solidFill>
            <a:srgbClr val="F1E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3816745" y="2822755"/>
            <a:ext cx="47475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6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065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ChangeAspect="1" noMove="1" noResize="1"/>
          </p:cNvGrpSpPr>
          <p:nvPr/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1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2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3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4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5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6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7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8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9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0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1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2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3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6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7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8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9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0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1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0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1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7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8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cxnSp>
        <p:nvCxnSpPr>
          <p:cNvPr id="53" name="Straight Connector 5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>
            <a:grpSpLocks noGrp="1" noChangeAspect="1" noMove="1" noResize="1"/>
          </p:cNvGrpSpPr>
          <p:nvPr/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6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7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9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0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1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2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3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4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5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6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7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1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2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3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4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5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6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4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5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6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2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3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4" name="직사각형 3"/>
          <p:cNvSpPr/>
          <p:nvPr/>
        </p:nvSpPr>
        <p:spPr>
          <a:xfrm>
            <a:off x="5788956" y="2376006"/>
            <a:ext cx="614087" cy="149316"/>
          </a:xfrm>
          <a:prstGeom prst="rect">
            <a:avLst/>
          </a:prstGeom>
          <a:solidFill>
            <a:srgbClr val="F1E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내용 개체 틀 2"/>
          <p:cNvSpPr txBox="1"/>
          <p:nvPr/>
        </p:nvSpPr>
        <p:spPr>
          <a:xfrm>
            <a:off x="3583071" y="3032565"/>
            <a:ext cx="5025857" cy="3145924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 spc="4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0" kern="1200" spc="4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indent="-359410"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로그인 화면</a:t>
            </a:r>
          </a:p>
          <a:p>
            <a:pPr marL="359410" indent="-359410"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회원가입 화면</a:t>
            </a:r>
          </a:p>
          <a:p>
            <a:pPr marL="359410" indent="-359410"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캘린더</a:t>
            </a:r>
          </a:p>
          <a:p>
            <a:pPr marL="359410" indent="-359410"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고객센터</a:t>
            </a:r>
          </a:p>
          <a:p>
            <a:pPr marL="359410" indent="-359410"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관리자 페이지</a:t>
            </a:r>
            <a:r>
              <a:rPr lang="en-US" altLang="ko-KR" dirty="0">
                <a:solidFill>
                  <a:srgbClr val="7030A0">
                    <a:alpha val="60000"/>
                  </a:srgb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유저관리</a:t>
            </a:r>
            <a:r>
              <a:rPr lang="en-US" altLang="ko-KR" dirty="0">
                <a:solidFill>
                  <a:srgbClr val="7030A0">
                    <a:alpha val="60000"/>
                  </a:srgbClr>
                </a:solidFill>
                <a:latin typeface="+mn-ea"/>
              </a:rPr>
              <a:t>)</a:t>
            </a:r>
            <a:endParaRPr lang="ko-KR" altLang="en-US" dirty="0">
              <a:solidFill>
                <a:srgbClr val="7030A0">
                  <a:alpha val="60000"/>
                </a:srgbClr>
              </a:solidFill>
              <a:latin typeface="+mn-ea"/>
            </a:endParaRPr>
          </a:p>
          <a:p>
            <a:pPr marL="359410" indent="-359410" algn="ctr">
              <a:defRPr/>
            </a:pPr>
            <a:endParaRPr lang="ko-KR" altLang="en-US" dirty="0">
              <a:solidFill>
                <a:srgbClr val="7030A0">
                  <a:alpha val="60000"/>
                </a:srgbClr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AB41977-5809-4C40-851C-83D14738171D}"/>
              </a:ext>
            </a:extLst>
          </p:cNvPr>
          <p:cNvSpPr txBox="1"/>
          <p:nvPr/>
        </p:nvSpPr>
        <p:spPr>
          <a:xfrm>
            <a:off x="4714109" y="1465572"/>
            <a:ext cx="3028460" cy="8925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100" dirty="0"/>
              <a:t>기획팀</a:t>
            </a:r>
          </a:p>
          <a:p>
            <a:pPr algn="ctr">
              <a:defRPr/>
            </a:pPr>
            <a:r>
              <a:rPr lang="ko-KR" altLang="en-US" sz="3100" b="1" dirty="0"/>
              <a:t>송은호</a:t>
            </a:r>
          </a:p>
        </p:txBody>
      </p:sp>
    </p:spTree>
    <p:extLst>
      <p:ext uri="{BB962C8B-B14F-4D97-AF65-F5344CB8AC3E}">
        <p14:creationId xmlns:p14="http://schemas.microsoft.com/office/powerpoint/2010/main" val="102572632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878166-307F-4322-9AA8-CC8946BE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772210"/>
            <a:ext cx="6074902" cy="2686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0ECEFE-A10F-4D51-A538-107E5F04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6" y="1772210"/>
            <a:ext cx="5534025" cy="2959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7E2ACA-4F41-4F0A-A8A7-5E4F26EF4BB2}"/>
              </a:ext>
            </a:extLst>
          </p:cNvPr>
          <p:cNvSpPr txBox="1"/>
          <p:nvPr/>
        </p:nvSpPr>
        <p:spPr>
          <a:xfrm>
            <a:off x="836201" y="5278475"/>
            <a:ext cx="440922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맑은 고딕"/>
                <a:ea typeface="맑은 고딕"/>
              </a:rPr>
              <a:t>로그인 화면</a:t>
            </a: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웹페이지 이외에도 카카오와 같은 </a:t>
            </a:r>
            <a:r>
              <a:rPr lang="en-US" altLang="ko-KR" dirty="0">
                <a:latin typeface="맑은 고딕"/>
                <a:ea typeface="맑은 고딕"/>
              </a:rPr>
              <a:t>SNS </a:t>
            </a:r>
            <a:r>
              <a:rPr lang="ko-KR" altLang="en-US" dirty="0">
                <a:latin typeface="맑은 고딕"/>
                <a:ea typeface="맑은 고딕"/>
              </a:rPr>
              <a:t>로그인을 지원하도록 기획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E845E-B501-47E7-A80B-4985EC866352}"/>
              </a:ext>
            </a:extLst>
          </p:cNvPr>
          <p:cNvSpPr txBox="1"/>
          <p:nvPr/>
        </p:nvSpPr>
        <p:spPr>
          <a:xfrm>
            <a:off x="6991773" y="5278475"/>
            <a:ext cx="440922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>
                <a:latin typeface="맑은 고딕"/>
                <a:ea typeface="맑은 고딕"/>
              </a:rPr>
              <a:t>회원가입 화면</a:t>
            </a:r>
            <a:endParaRPr lang="ko-KR" altLang="en-US" b="1" dirty="0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회원가입 시 사이트 약관을 이용자가 확인하고 동의할 수 있도록 기획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0622DF-2750-4BCE-8D86-A8B8202FF8AC}"/>
              </a:ext>
            </a:extLst>
          </p:cNvPr>
          <p:cNvSpPr txBox="1"/>
          <p:nvPr/>
        </p:nvSpPr>
        <p:spPr>
          <a:xfrm>
            <a:off x="4969901" y="236891"/>
            <a:ext cx="2667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294578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417B0D-596A-4DA3-8AC1-08BAC2AB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3" y="1506059"/>
            <a:ext cx="5762367" cy="30264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DDB028-2EDE-44C9-BC09-E5F56AA414F1}"/>
              </a:ext>
            </a:extLst>
          </p:cNvPr>
          <p:cNvSpPr txBox="1"/>
          <p:nvPr/>
        </p:nvSpPr>
        <p:spPr>
          <a:xfrm>
            <a:off x="1095904" y="5157468"/>
            <a:ext cx="423782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맑은 고딕"/>
                <a:ea typeface="맑은 고딕"/>
              </a:rPr>
              <a:t>캘린더</a:t>
            </a:r>
            <a:endParaRPr lang="en-US" altLang="ko-KR" b="1" dirty="0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캘린더 내에 사용자가 원하는 일정을 등록할 수 있도록 기획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9A438F-864C-450C-9B74-10462464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6059"/>
            <a:ext cx="5762367" cy="34236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C7624B-4A4C-4F04-A178-51BC8D0F549A}"/>
              </a:ext>
            </a:extLst>
          </p:cNvPr>
          <p:cNvSpPr txBox="1"/>
          <p:nvPr/>
        </p:nvSpPr>
        <p:spPr>
          <a:xfrm>
            <a:off x="6858275" y="5157468"/>
            <a:ext cx="423782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맑은 고딕"/>
                <a:ea typeface="맑은 고딕"/>
              </a:rPr>
              <a:t>고객센터</a:t>
            </a:r>
            <a:endParaRPr lang="en-US" altLang="ko-KR" b="1" dirty="0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고객센터에서 공지사항과 사이트 정책을 확인하고 문의사항을 작성할 수 있도록 기획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4CE9A-1A0A-4781-98EF-BAECCF38E1ED}"/>
              </a:ext>
            </a:extLst>
          </p:cNvPr>
          <p:cNvSpPr txBox="1"/>
          <p:nvPr/>
        </p:nvSpPr>
        <p:spPr>
          <a:xfrm>
            <a:off x="4969901" y="236891"/>
            <a:ext cx="2667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2475510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6F6715-64FB-4A72-AA0B-FFD2A79C4076}"/>
              </a:ext>
            </a:extLst>
          </p:cNvPr>
          <p:cNvSpPr txBox="1"/>
          <p:nvPr/>
        </p:nvSpPr>
        <p:spPr>
          <a:xfrm>
            <a:off x="836201" y="5278475"/>
            <a:ext cx="440922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맑은 고딕"/>
                <a:ea typeface="맑은 고딕"/>
              </a:rPr>
              <a:t>회원탈퇴</a:t>
            </a:r>
            <a:endParaRPr lang="en-US" altLang="ko-KR" b="1" dirty="0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회원탈퇴 시 안내사항을 안내하고 비밀번호 확인을 통해 회원탈퇴 의사를 확인하는 것으로 기획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DB028-2EDE-44C9-BC09-E5F56AA414F1}"/>
              </a:ext>
            </a:extLst>
          </p:cNvPr>
          <p:cNvSpPr txBox="1"/>
          <p:nvPr/>
        </p:nvSpPr>
        <p:spPr>
          <a:xfrm>
            <a:off x="6858271" y="5278475"/>
            <a:ext cx="423782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b="1" dirty="0">
                <a:latin typeface="맑은 고딕"/>
                <a:ea typeface="맑은 고딕"/>
              </a:rPr>
              <a:t>유저관리</a:t>
            </a:r>
            <a:endParaRPr lang="en-US" altLang="ko-KR" b="1" dirty="0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dirty="0">
                <a:latin typeface="맑은 고딕"/>
                <a:ea typeface="맑은 고딕"/>
              </a:rPr>
              <a:t>유저관리 화면을 통해 유저 정보를 관리자에게 제공하고 정지기능을 통해 유저를 제재할 수 있도록 기획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F99288-2AA0-42AF-9A88-A7D1F8A8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9" y="1656273"/>
            <a:ext cx="5762368" cy="30264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096001-823E-4010-BF47-9F1296089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5" y="1867180"/>
            <a:ext cx="5637867" cy="3026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17F2A-BD5F-4DE6-B1BB-7C1C3139901E}"/>
              </a:ext>
            </a:extLst>
          </p:cNvPr>
          <p:cNvSpPr txBox="1"/>
          <p:nvPr/>
        </p:nvSpPr>
        <p:spPr>
          <a:xfrm>
            <a:off x="4969901" y="236891"/>
            <a:ext cx="2667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189438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421C4-7CB3-4E45-9729-C853F5504107}"/>
              </a:ext>
            </a:extLst>
          </p:cNvPr>
          <p:cNvSpPr txBox="1"/>
          <p:nvPr/>
        </p:nvSpPr>
        <p:spPr>
          <a:xfrm>
            <a:off x="4641699" y="3167390"/>
            <a:ext cx="2908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</a:rPr>
              <a:t>4.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프로젝트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15C63-655C-4F9B-8A03-712A7F037F2B}"/>
              </a:ext>
            </a:extLst>
          </p:cNvPr>
          <p:cNvSpPr txBox="1"/>
          <p:nvPr/>
        </p:nvSpPr>
        <p:spPr>
          <a:xfrm>
            <a:off x="5014384" y="3690610"/>
            <a:ext cx="1449436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개발 환경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IA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이민기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조경남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최진웅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3095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293AC8-4719-4C0F-9E24-172A52977585}"/>
              </a:ext>
            </a:extLst>
          </p:cNvPr>
          <p:cNvSpPr/>
          <p:nvPr/>
        </p:nvSpPr>
        <p:spPr>
          <a:xfrm>
            <a:off x="5098369" y="3114692"/>
            <a:ext cx="316001" cy="369332"/>
          </a:xfrm>
          <a:prstGeom prst="rect">
            <a:avLst/>
          </a:prstGeom>
          <a:solidFill>
            <a:srgbClr val="F2F2F2"/>
          </a:solidFill>
          <a:ln w="12700">
            <a:solidFill>
              <a:srgbClr val="B2C4B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B2C4BD"/>
                  </a:solidFill>
                </a:ln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</a:rPr>
              <a:t>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B305CF-127F-4F61-A03B-00C8772B0981}"/>
              </a:ext>
            </a:extLst>
          </p:cNvPr>
          <p:cNvSpPr/>
          <p:nvPr/>
        </p:nvSpPr>
        <p:spPr>
          <a:xfrm>
            <a:off x="5098369" y="3114692"/>
            <a:ext cx="316001" cy="369332"/>
          </a:xfrm>
          <a:prstGeom prst="rect">
            <a:avLst/>
          </a:prstGeom>
          <a:solidFill>
            <a:srgbClr val="F2F2F2"/>
          </a:solidFill>
          <a:ln w="12700">
            <a:solidFill>
              <a:srgbClr val="B2C4B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B2C4BD"/>
                  </a:solidFill>
                </a:ln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</a:rPr>
              <a:t>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DD8105-A77E-4C17-AA3D-FE8FD5A494CE}"/>
              </a:ext>
            </a:extLst>
          </p:cNvPr>
          <p:cNvSpPr/>
          <p:nvPr/>
        </p:nvSpPr>
        <p:spPr>
          <a:xfrm>
            <a:off x="5104782" y="3114692"/>
            <a:ext cx="299606" cy="369332"/>
          </a:xfrm>
          <a:prstGeom prst="rect">
            <a:avLst/>
          </a:prstGeom>
          <a:solidFill>
            <a:srgbClr val="F2F2F2"/>
          </a:solidFill>
          <a:ln w="12700">
            <a:solidFill>
              <a:srgbClr val="B2C4B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B2C4BD"/>
                  </a:solidFill>
                </a:ln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4D447-FCC9-4D99-A36C-B87C6760E48C}"/>
              </a:ext>
            </a:extLst>
          </p:cNvPr>
          <p:cNvSpPr/>
          <p:nvPr/>
        </p:nvSpPr>
        <p:spPr>
          <a:xfrm>
            <a:off x="5098369" y="3114692"/>
            <a:ext cx="316001" cy="369332"/>
          </a:xfrm>
          <a:prstGeom prst="rect">
            <a:avLst/>
          </a:prstGeom>
          <a:solidFill>
            <a:srgbClr val="F2F2F2"/>
          </a:solidFill>
          <a:ln w="12700">
            <a:solidFill>
              <a:srgbClr val="B2C4B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B2C4BD"/>
                  </a:solidFill>
                </a:ln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</a:rPr>
              <a:t> </a:t>
            </a:r>
          </a:p>
        </p:txBody>
      </p:sp>
      <p:sp>
        <p:nvSpPr>
          <p:cNvPr id="8" name="Google Shape;583;p38">
            <a:extLst>
              <a:ext uri="{FF2B5EF4-FFF2-40B4-BE49-F238E27FC236}">
                <a16:creationId xmlns:a16="http://schemas.microsoft.com/office/drawing/2014/main" id="{1B62432D-2F71-42A0-A7FE-75E0131D09A1}"/>
              </a:ext>
            </a:extLst>
          </p:cNvPr>
          <p:cNvSpPr/>
          <p:nvPr/>
        </p:nvSpPr>
        <p:spPr>
          <a:xfrm>
            <a:off x="2431690" y="1693664"/>
            <a:ext cx="6912768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n>
                  <a:solidFill>
                    <a:srgbClr val="B2C4BD"/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</a:t>
            </a:r>
            <a:r>
              <a:rPr lang="en-US" altLang="ko-KR" b="1" dirty="0">
                <a:ln>
                  <a:solidFill>
                    <a:srgbClr val="B2C4BD"/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Linux (CentOS 7)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9" name="Google Shape;584;p38">
            <a:extLst>
              <a:ext uri="{FF2B5EF4-FFF2-40B4-BE49-F238E27FC236}">
                <a16:creationId xmlns:a16="http://schemas.microsoft.com/office/drawing/2014/main" id="{AF2DF313-C1DE-45FA-8687-780A54BE69C8}"/>
              </a:ext>
            </a:extLst>
          </p:cNvPr>
          <p:cNvSpPr/>
          <p:nvPr/>
        </p:nvSpPr>
        <p:spPr>
          <a:xfrm>
            <a:off x="2441210" y="1698446"/>
            <a:ext cx="1716490" cy="550249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운영체제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10" name="Google Shape;586;p38">
            <a:extLst>
              <a:ext uri="{FF2B5EF4-FFF2-40B4-BE49-F238E27FC236}">
                <a16:creationId xmlns:a16="http://schemas.microsoft.com/office/drawing/2014/main" id="{836760AC-01CD-4527-A2BB-FE2EC2082B0F}"/>
              </a:ext>
            </a:extLst>
          </p:cNvPr>
          <p:cNvSpPr/>
          <p:nvPr/>
        </p:nvSpPr>
        <p:spPr>
          <a:xfrm>
            <a:off x="2424463" y="2963309"/>
            <a:ext cx="6912768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MySQL 5.4 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11" name="Google Shape;587;p38">
            <a:extLst>
              <a:ext uri="{FF2B5EF4-FFF2-40B4-BE49-F238E27FC236}">
                <a16:creationId xmlns:a16="http://schemas.microsoft.com/office/drawing/2014/main" id="{91B13CED-E738-4D44-AACE-9442C0603FA4}"/>
              </a:ext>
            </a:extLst>
          </p:cNvPr>
          <p:cNvSpPr/>
          <p:nvPr/>
        </p:nvSpPr>
        <p:spPr>
          <a:xfrm>
            <a:off x="2424463" y="2960111"/>
            <a:ext cx="1716490" cy="562663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DB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12" name="Google Shape;586;p38">
            <a:extLst>
              <a:ext uri="{FF2B5EF4-FFF2-40B4-BE49-F238E27FC236}">
                <a16:creationId xmlns:a16="http://schemas.microsoft.com/office/drawing/2014/main" id="{F535E702-E737-4B38-A93E-F45172EC9199}"/>
              </a:ext>
            </a:extLst>
          </p:cNvPr>
          <p:cNvSpPr/>
          <p:nvPr/>
        </p:nvSpPr>
        <p:spPr>
          <a:xfrm>
            <a:off x="2431690" y="2325170"/>
            <a:ext cx="6912768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Tomcat 9.0</a:t>
            </a:r>
          </a:p>
        </p:txBody>
      </p:sp>
      <p:sp>
        <p:nvSpPr>
          <p:cNvPr id="13" name="Google Shape;587;p38">
            <a:extLst>
              <a:ext uri="{FF2B5EF4-FFF2-40B4-BE49-F238E27FC236}">
                <a16:creationId xmlns:a16="http://schemas.microsoft.com/office/drawing/2014/main" id="{E824D698-4A16-43F7-879B-008C07F70808}"/>
              </a:ext>
            </a:extLst>
          </p:cNvPr>
          <p:cNvSpPr/>
          <p:nvPr/>
        </p:nvSpPr>
        <p:spPr>
          <a:xfrm>
            <a:off x="2439573" y="2321065"/>
            <a:ext cx="1716490" cy="562663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WAS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14" name="Google Shape;592;p38">
            <a:extLst>
              <a:ext uri="{FF2B5EF4-FFF2-40B4-BE49-F238E27FC236}">
                <a16:creationId xmlns:a16="http://schemas.microsoft.com/office/drawing/2014/main" id="{67138EA8-C898-4243-9C8E-49FFC88BEC01}"/>
              </a:ext>
            </a:extLst>
          </p:cNvPr>
          <p:cNvSpPr/>
          <p:nvPr/>
        </p:nvSpPr>
        <p:spPr>
          <a:xfrm>
            <a:off x="2441210" y="4225656"/>
            <a:ext cx="6912768" cy="70003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    JSP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,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CSS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,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JavaScript,  jQuery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15" name="Google Shape;593;p38">
            <a:extLst>
              <a:ext uri="{FF2B5EF4-FFF2-40B4-BE49-F238E27FC236}">
                <a16:creationId xmlns:a16="http://schemas.microsoft.com/office/drawing/2014/main" id="{797798F0-B421-4E1F-9973-1167CAF99ABD}"/>
              </a:ext>
            </a:extLst>
          </p:cNvPr>
          <p:cNvSpPr/>
          <p:nvPr/>
        </p:nvSpPr>
        <p:spPr>
          <a:xfrm>
            <a:off x="2439573" y="4227830"/>
            <a:ext cx="1716490" cy="695684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개발</a:t>
            </a: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ko-KR" altLang="en-US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언어</a:t>
            </a:r>
            <a:endParaRPr lang="en-US" altLang="ko-KR"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&lt;Front-End&gt;</a:t>
            </a:r>
            <a:endParaRPr lang="en-US"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16" name="Google Shape;592;p38">
            <a:extLst>
              <a:ext uri="{FF2B5EF4-FFF2-40B4-BE49-F238E27FC236}">
                <a16:creationId xmlns:a16="http://schemas.microsoft.com/office/drawing/2014/main" id="{A273839C-31BE-4461-8099-47F76CACB682}"/>
              </a:ext>
            </a:extLst>
          </p:cNvPr>
          <p:cNvSpPr/>
          <p:nvPr/>
        </p:nvSpPr>
        <p:spPr>
          <a:xfrm>
            <a:off x="2441210" y="5006947"/>
            <a:ext cx="6912768" cy="70003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JAVA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17" name="Google Shape;593;p38">
            <a:extLst>
              <a:ext uri="{FF2B5EF4-FFF2-40B4-BE49-F238E27FC236}">
                <a16:creationId xmlns:a16="http://schemas.microsoft.com/office/drawing/2014/main" id="{95F7F0B4-8054-4B3A-AEC4-8C85AB49AC32}"/>
              </a:ext>
            </a:extLst>
          </p:cNvPr>
          <p:cNvSpPr/>
          <p:nvPr/>
        </p:nvSpPr>
        <p:spPr>
          <a:xfrm>
            <a:off x="2439573" y="4997732"/>
            <a:ext cx="1716490" cy="700033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개발</a:t>
            </a: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ko-KR" altLang="en-US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언어</a:t>
            </a:r>
            <a:endParaRPr lang="en-US" altLang="ko-KR"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&lt;Back-End&gt;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18" name="Google Shape;592;p38">
            <a:extLst>
              <a:ext uri="{FF2B5EF4-FFF2-40B4-BE49-F238E27FC236}">
                <a16:creationId xmlns:a16="http://schemas.microsoft.com/office/drawing/2014/main" id="{FBB1DCB4-91EB-4E4B-A821-B410E40A019D}"/>
              </a:ext>
            </a:extLst>
          </p:cNvPr>
          <p:cNvSpPr/>
          <p:nvPr/>
        </p:nvSpPr>
        <p:spPr>
          <a:xfrm>
            <a:off x="2424463" y="3593283"/>
            <a:ext cx="6912768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  Spring boot 2.44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19" name="Google Shape;593;p38">
            <a:extLst>
              <a:ext uri="{FF2B5EF4-FFF2-40B4-BE49-F238E27FC236}">
                <a16:creationId xmlns:a16="http://schemas.microsoft.com/office/drawing/2014/main" id="{8A3EEF55-2AD9-4A6C-8197-3B3175F9BE14}"/>
              </a:ext>
            </a:extLst>
          </p:cNvPr>
          <p:cNvSpPr/>
          <p:nvPr/>
        </p:nvSpPr>
        <p:spPr>
          <a:xfrm>
            <a:off x="2431690" y="3590085"/>
            <a:ext cx="1716490" cy="562663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프레임워크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840340-91B4-4326-AC73-01F00013A9B2}"/>
              </a:ext>
            </a:extLst>
          </p:cNvPr>
          <p:cNvSpPr txBox="1"/>
          <p:nvPr/>
        </p:nvSpPr>
        <p:spPr>
          <a:xfrm>
            <a:off x="5017195" y="319443"/>
            <a:ext cx="2360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</a:rPr>
              <a:t>4-1.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54832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F31068-75DE-42B9-A3F0-6DE36B78A07A}"/>
              </a:ext>
            </a:extLst>
          </p:cNvPr>
          <p:cNvCxnSpPr/>
          <p:nvPr/>
        </p:nvCxnSpPr>
        <p:spPr>
          <a:xfrm>
            <a:off x="1076325" y="3231216"/>
            <a:ext cx="10228730" cy="0"/>
          </a:xfrm>
          <a:prstGeom prst="line">
            <a:avLst/>
          </a:prstGeom>
          <a:ln w="12700" cmpd="sng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63FE9E-037E-48E5-B3E2-2D18CA49F3A9}"/>
              </a:ext>
            </a:extLst>
          </p:cNvPr>
          <p:cNvSpPr txBox="1"/>
          <p:nvPr/>
        </p:nvSpPr>
        <p:spPr>
          <a:xfrm>
            <a:off x="9741553" y="2183804"/>
            <a:ext cx="1632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BB8BD9"/>
                </a:solidFill>
                <a:effectLst/>
                <a:uLnTx/>
                <a:uFillTx/>
                <a:latin typeface="the"/>
                <a:ea typeface="맑은 고딕"/>
                <a:cs typeface="+mn-cs"/>
              </a:rPr>
              <a:t>목 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4F55F-5B90-4505-A014-90DF8A674B4A}"/>
              </a:ext>
            </a:extLst>
          </p:cNvPr>
          <p:cNvSpPr txBox="1"/>
          <p:nvPr/>
        </p:nvSpPr>
        <p:spPr>
          <a:xfrm>
            <a:off x="5074023" y="3395721"/>
            <a:ext cx="4347883" cy="230832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B8BD9"/>
                </a:solidFill>
                <a:effectLst/>
                <a:uLnTx/>
                <a:uFillTx/>
                <a:latin typeface="the"/>
                <a:ea typeface="맑은 고딕"/>
                <a:cs typeface="+mn-cs"/>
              </a:rPr>
              <a:t>팀원 소개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BB8BD9"/>
              </a:solidFill>
              <a:effectLst/>
              <a:uLnTx/>
              <a:uFillTx/>
              <a:latin typeface="the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B8BD9"/>
                </a:solidFill>
                <a:effectLst/>
                <a:uLnTx/>
                <a:uFillTx/>
                <a:latin typeface="the"/>
                <a:ea typeface="맑은 고딕"/>
                <a:cs typeface="+mn-cs"/>
              </a:rPr>
              <a:t>프로젝트 소개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BB8BD9"/>
              </a:solidFill>
              <a:effectLst/>
              <a:uLnTx/>
              <a:uFillTx/>
              <a:latin typeface="the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B8BD9"/>
                </a:solidFill>
                <a:effectLst/>
                <a:uLnTx/>
                <a:uFillTx/>
                <a:latin typeface="the"/>
                <a:ea typeface="맑은 고딕"/>
                <a:cs typeface="+mn-cs"/>
              </a:rPr>
              <a:t>스토리 보드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BB8BD9"/>
              </a:solidFill>
              <a:effectLst/>
              <a:uLnTx/>
              <a:uFillTx/>
              <a:latin typeface="the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B8BD9"/>
                </a:solidFill>
                <a:effectLst/>
                <a:uLnTx/>
                <a:uFillTx/>
                <a:latin typeface="the"/>
                <a:ea typeface="맑은 고딕"/>
                <a:cs typeface="+mn-cs"/>
              </a:rPr>
              <a:t>프로젝트 개발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BB8BD9"/>
              </a:solidFill>
              <a:effectLst/>
              <a:uLnTx/>
              <a:uFillTx/>
              <a:latin typeface="the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31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A7F8129-C4F7-4EDE-B383-D40A530B9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48" y="696843"/>
            <a:ext cx="10269268" cy="568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D749E-4E0A-4E3D-8EAA-5DDF8B5D449F}"/>
              </a:ext>
            </a:extLst>
          </p:cNvPr>
          <p:cNvSpPr txBox="1"/>
          <p:nvPr/>
        </p:nvSpPr>
        <p:spPr>
          <a:xfrm>
            <a:off x="5266564" y="209997"/>
            <a:ext cx="1658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</a:rPr>
              <a:t>4-2. IA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8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ChangeAspect="1" noMove="1" noResize="1"/>
          </p:cNvGrpSpPr>
          <p:nvPr/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1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2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3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4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5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6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7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8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9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0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1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2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3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6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7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8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9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0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1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0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1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7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8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cxnSp>
        <p:nvCxnSpPr>
          <p:cNvPr id="53" name="Straight Connector 5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>
            <a:grpSpLocks noGrp="1" noChangeAspect="1" noMove="1" noResize="1"/>
          </p:cNvGrpSpPr>
          <p:nvPr/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6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7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9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0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1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2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3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4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5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6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7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1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2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3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4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5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6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4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5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6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2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3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4" name="직사각형 3"/>
          <p:cNvSpPr/>
          <p:nvPr/>
        </p:nvSpPr>
        <p:spPr>
          <a:xfrm>
            <a:off x="5788956" y="2376006"/>
            <a:ext cx="614087" cy="149316"/>
          </a:xfrm>
          <a:prstGeom prst="rect">
            <a:avLst/>
          </a:prstGeom>
          <a:solidFill>
            <a:srgbClr val="F1E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내용 개체 틀 2"/>
          <p:cNvSpPr txBox="1"/>
          <p:nvPr/>
        </p:nvSpPr>
        <p:spPr>
          <a:xfrm>
            <a:off x="3583071" y="3032565"/>
            <a:ext cx="5025857" cy="3145924"/>
          </a:xfrm>
          <a:prstGeom prst="rect">
            <a:avLst/>
          </a:prstGeom>
        </p:spPr>
        <p:txBody>
          <a:bodyPr lIns="109728" tIns="109728" rIns="109728" bIns="91440">
            <a:normAutofit fontScale="92500" lnSpcReduction="200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 spc="4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0" kern="1200" spc="4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로그인</a:t>
            </a:r>
            <a:endParaRPr lang="en-US" altLang="ko-KR" dirty="0">
              <a:solidFill>
                <a:srgbClr val="7030A0">
                  <a:alpha val="60000"/>
                </a:srgb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장소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코스</a:t>
            </a:r>
          </a:p>
          <a:p>
            <a:pPr algn="ctr">
              <a:defRPr/>
            </a:pPr>
            <a:r>
              <a:rPr lang="ko-KR" altLang="en-US" dirty="0" err="1">
                <a:solidFill>
                  <a:srgbClr val="7030A0">
                    <a:alpha val="60000"/>
                  </a:srgbClr>
                </a:solidFill>
                <a:latin typeface="+mn-ea"/>
              </a:rPr>
              <a:t>어드민</a:t>
            </a: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 페이지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업로드 캐시 관리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신고 센터</a:t>
            </a:r>
          </a:p>
          <a:p>
            <a:pPr algn="ctr">
              <a:defRPr/>
            </a:pPr>
            <a:endParaRPr lang="ko-KR" altLang="en-US" dirty="0">
              <a:solidFill>
                <a:srgbClr val="7030A0">
                  <a:alpha val="60000"/>
                </a:srgbClr>
              </a:solidFill>
              <a:latin typeface="+mn-ea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AB41977-5809-4C40-851C-83D14738171D}"/>
              </a:ext>
            </a:extLst>
          </p:cNvPr>
          <p:cNvSpPr txBox="1"/>
          <p:nvPr/>
        </p:nvSpPr>
        <p:spPr>
          <a:xfrm>
            <a:off x="4714109" y="1465572"/>
            <a:ext cx="30284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dirty="0"/>
              <a:t>개발팀</a:t>
            </a:r>
          </a:p>
          <a:p>
            <a:pPr algn="ctr">
              <a:defRPr/>
            </a:pPr>
            <a:r>
              <a:rPr lang="ko-KR" altLang="en-US" sz="3100" b="1" dirty="0"/>
              <a:t>이민기</a:t>
            </a:r>
          </a:p>
        </p:txBody>
      </p:sp>
    </p:spTree>
    <p:extLst>
      <p:ext uri="{BB962C8B-B14F-4D97-AF65-F5344CB8AC3E}">
        <p14:creationId xmlns:p14="http://schemas.microsoft.com/office/powerpoint/2010/main" val="29607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09C04E-902B-41BE-A508-19D344781143}"/>
              </a:ext>
            </a:extLst>
          </p:cNvPr>
          <p:cNvGrpSpPr/>
          <p:nvPr/>
        </p:nvGrpSpPr>
        <p:grpSpPr>
          <a:xfrm>
            <a:off x="1105681" y="295615"/>
            <a:ext cx="9980637" cy="6065463"/>
            <a:chOff x="1105681" y="295615"/>
            <a:chExt cx="9980637" cy="60654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849CA6-582C-4C21-B8B4-59E8C42E2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681" y="1323975"/>
              <a:ext cx="9980637" cy="503710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B190090-457F-43FF-B406-5DE6E676B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91" t="-111" r="14881" b="93870"/>
            <a:stretch/>
          </p:blipFill>
          <p:spPr>
            <a:xfrm>
              <a:off x="9591675" y="295615"/>
              <a:ext cx="809624" cy="66607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DA75ADB-1318-4DB8-936A-AFBD704DF178}"/>
                </a:ext>
              </a:extLst>
            </p:cNvPr>
            <p:cNvSpPr/>
            <p:nvPr/>
          </p:nvSpPr>
          <p:spPr>
            <a:xfrm>
              <a:off x="9105900" y="1323975"/>
              <a:ext cx="615114" cy="3403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46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3B7956-EA5F-4078-9A8E-84B79D573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/>
          <a:stretch/>
        </p:blipFill>
        <p:spPr>
          <a:xfrm>
            <a:off x="1106399" y="1352549"/>
            <a:ext cx="9979200" cy="4985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712C2-353E-4DCF-81F7-96312354F4B7}"/>
              </a:ext>
            </a:extLst>
          </p:cNvPr>
          <p:cNvSpPr txBox="1"/>
          <p:nvPr/>
        </p:nvSpPr>
        <p:spPr>
          <a:xfrm>
            <a:off x="2881016" y="5968588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화면의 상단 로그인 버튼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로그인 화면으로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319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사이트 내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800BF6-AC06-4BFA-8306-81BADC9F2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2" t="1323" r="33487" b="32503"/>
          <a:stretch/>
        </p:blipFill>
        <p:spPr>
          <a:xfrm>
            <a:off x="2233612" y="1273116"/>
            <a:ext cx="3200400" cy="33432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571B89-FF8B-4519-809B-D8475FE1F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4" r="38594" b="87498"/>
          <a:stretch/>
        </p:blipFill>
        <p:spPr>
          <a:xfrm>
            <a:off x="2447923" y="4616392"/>
            <a:ext cx="2781302" cy="77164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32CF22-61CB-44C1-BDCD-5DCD16802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1157" r="39219" b="38272"/>
          <a:stretch/>
        </p:blipFill>
        <p:spPr>
          <a:xfrm>
            <a:off x="7052766" y="1273116"/>
            <a:ext cx="2334615" cy="334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6B1D2E-9D23-4B0B-AB47-A7448A34E095}"/>
              </a:ext>
            </a:extLst>
          </p:cNvPr>
          <p:cNvSpPr txBox="1"/>
          <p:nvPr/>
        </p:nvSpPr>
        <p:spPr>
          <a:xfrm>
            <a:off x="3111849" y="5887252"/>
            <a:ext cx="596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 화면에서 자동 로그인 클릭 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경고 메시지 출력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일간 유지되는 로그인 쿠키 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AB4970-DCBE-43BC-9BC4-8CC2B419AE1C}"/>
              </a:ext>
            </a:extLst>
          </p:cNvPr>
          <p:cNvSpPr/>
          <p:nvPr/>
        </p:nvSpPr>
        <p:spPr>
          <a:xfrm>
            <a:off x="2962275" y="2543976"/>
            <a:ext cx="615114" cy="340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819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076575" y="13298"/>
            <a:ext cx="623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사이트 내 로그인 실패 및 성공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B1D2E-9D23-4B0B-AB47-A7448A34E095}"/>
              </a:ext>
            </a:extLst>
          </p:cNvPr>
          <p:cNvSpPr txBox="1"/>
          <p:nvPr/>
        </p:nvSpPr>
        <p:spPr>
          <a:xfrm>
            <a:off x="1729885" y="5922801"/>
            <a:ext cx="893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잘못된 이메일이나 비밀번호 입력 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상단에 메시지 출력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정상적으로 로그인 될 경우 메인 화면으로 이동 후 로그인 버튼이 로그아웃으로 변경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B00610-7020-4785-BC1F-078C14C98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4" t="1390" r="38906" b="31637"/>
          <a:stretch/>
        </p:blipFill>
        <p:spPr>
          <a:xfrm>
            <a:off x="1628775" y="1066800"/>
            <a:ext cx="2743200" cy="413385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3985CC1-7AAD-4342-A750-4B989BF05EC7}"/>
              </a:ext>
            </a:extLst>
          </p:cNvPr>
          <p:cNvGrpSpPr/>
          <p:nvPr/>
        </p:nvGrpSpPr>
        <p:grpSpPr>
          <a:xfrm>
            <a:off x="5367935" y="738678"/>
            <a:ext cx="6265858" cy="4395297"/>
            <a:chOff x="5367935" y="738678"/>
            <a:chExt cx="6265858" cy="439529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BD08C45-3EA1-4F63-A298-0E137D5E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935" y="1971675"/>
              <a:ext cx="6265858" cy="31623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CC37DAB-EF32-4B75-B494-B925EDA66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94" t="774" r="15000" b="94272"/>
            <a:stretch/>
          </p:blipFill>
          <p:spPr>
            <a:xfrm>
              <a:off x="10458450" y="738678"/>
              <a:ext cx="1025380" cy="656243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376B75-F537-4A01-9D24-C787AD9F0A6A}"/>
                </a:ext>
              </a:extLst>
            </p:cNvPr>
            <p:cNvSpPr/>
            <p:nvPr/>
          </p:nvSpPr>
          <p:spPr>
            <a:xfrm>
              <a:off x="10342771" y="1971675"/>
              <a:ext cx="440907" cy="25785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96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076575" y="13298"/>
            <a:ext cx="623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소셜 로그인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B1D2E-9D23-4B0B-AB47-A7448A34E095}"/>
              </a:ext>
            </a:extLst>
          </p:cNvPr>
          <p:cNvSpPr txBox="1"/>
          <p:nvPr/>
        </p:nvSpPr>
        <p:spPr>
          <a:xfrm>
            <a:off x="2519540" y="5926878"/>
            <a:ext cx="7152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 아이디로 로그인 버튼 클릭 시 네이버 로그인 화면으로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이후 서비스 최초 이용 유저의 경우 개인정보 동의 화면으로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1E9508-F6DC-4722-BF5C-5AA46D0234B3}"/>
              </a:ext>
            </a:extLst>
          </p:cNvPr>
          <p:cNvGrpSpPr/>
          <p:nvPr/>
        </p:nvGrpSpPr>
        <p:grpSpPr>
          <a:xfrm>
            <a:off x="1209674" y="1228725"/>
            <a:ext cx="2805390" cy="3848100"/>
            <a:chOff x="1209674" y="1228725"/>
            <a:chExt cx="2805390" cy="38481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A811C7-0722-44B2-93D0-0B70F7D3D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5" t="2873" r="39024" b="38682"/>
            <a:stretch/>
          </p:blipFill>
          <p:spPr>
            <a:xfrm>
              <a:off x="1209674" y="1228725"/>
              <a:ext cx="2805390" cy="3848100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525D50E-95C6-40C5-B47C-D2C09B5E1E5C}"/>
                </a:ext>
              </a:extLst>
            </p:cNvPr>
            <p:cNvSpPr/>
            <p:nvPr/>
          </p:nvSpPr>
          <p:spPr>
            <a:xfrm>
              <a:off x="1209674" y="4381499"/>
              <a:ext cx="2714626" cy="6191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CC854D0-82B8-4213-949C-E1A325EEA766}"/>
              </a:ext>
            </a:extLst>
          </p:cNvPr>
          <p:cNvGrpSpPr/>
          <p:nvPr/>
        </p:nvGrpSpPr>
        <p:grpSpPr>
          <a:xfrm>
            <a:off x="8552299" y="747712"/>
            <a:ext cx="3251915" cy="4810125"/>
            <a:chOff x="8552299" y="747712"/>
            <a:chExt cx="3251915" cy="4810125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050FDDB3-9416-4042-A057-FAD93947A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6" t="7718" r="36921" b="14353"/>
            <a:stretch/>
          </p:blipFill>
          <p:spPr>
            <a:xfrm>
              <a:off x="8552299" y="747712"/>
              <a:ext cx="3251915" cy="481012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246DBA9-BA9B-44CD-9472-4510FCB96315}"/>
                </a:ext>
              </a:extLst>
            </p:cNvPr>
            <p:cNvSpPr/>
            <p:nvPr/>
          </p:nvSpPr>
          <p:spPr>
            <a:xfrm>
              <a:off x="10178256" y="4524371"/>
              <a:ext cx="1537494" cy="49530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26764C-C548-40B3-A9A9-E0BA117C42B6}"/>
              </a:ext>
            </a:extLst>
          </p:cNvPr>
          <p:cNvGrpSpPr/>
          <p:nvPr/>
        </p:nvGrpSpPr>
        <p:grpSpPr>
          <a:xfrm>
            <a:off x="4657724" y="1228725"/>
            <a:ext cx="3251915" cy="3848100"/>
            <a:chOff x="4657724" y="1228725"/>
            <a:chExt cx="3251915" cy="3848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48E688B-FF60-407B-953F-FA4C98149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16" t="8674" r="34094" b="16788"/>
            <a:stretch/>
          </p:blipFill>
          <p:spPr>
            <a:xfrm>
              <a:off x="4657724" y="1228725"/>
              <a:ext cx="3251915" cy="384810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8438A06-F331-4FAC-AC60-F8B567090BFA}"/>
                </a:ext>
              </a:extLst>
            </p:cNvPr>
            <p:cNvSpPr/>
            <p:nvPr/>
          </p:nvSpPr>
          <p:spPr>
            <a:xfrm>
              <a:off x="4926368" y="4071936"/>
              <a:ext cx="2714626" cy="6191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167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076575" y="13298"/>
            <a:ext cx="623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필수 개인정보 동의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거절시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B1D2E-9D23-4B0B-AB47-A7448A34E095}"/>
              </a:ext>
            </a:extLst>
          </p:cNvPr>
          <p:cNvSpPr txBox="1"/>
          <p:nvPr/>
        </p:nvSpPr>
        <p:spPr>
          <a:xfrm>
            <a:off x="2996433" y="5889271"/>
            <a:ext cx="6199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필수 개인정보에 동의하지 않은 경우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경고 메시지 출력 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필수 개인정보 동의 안내 페이지로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12BCA09-546D-473F-8C46-776BEFAD6E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28" y="1666757"/>
            <a:ext cx="7695196" cy="389584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7F49785-EFF9-4D16-AE39-A5D25AD9515E}"/>
              </a:ext>
            </a:extLst>
          </p:cNvPr>
          <p:cNvGrpSpPr/>
          <p:nvPr/>
        </p:nvGrpSpPr>
        <p:grpSpPr>
          <a:xfrm>
            <a:off x="838200" y="828675"/>
            <a:ext cx="3190876" cy="4733926"/>
            <a:chOff x="838200" y="828675"/>
            <a:chExt cx="3190876" cy="4733926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5D381722-E435-4472-A580-BC9D56CCD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6" t="7563" r="36562" b="15742"/>
            <a:stretch/>
          </p:blipFill>
          <p:spPr>
            <a:xfrm>
              <a:off x="838200" y="828675"/>
              <a:ext cx="3190876" cy="4733926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9A5DB25-0510-4A5B-ADD6-104E71905982}"/>
                </a:ext>
              </a:extLst>
            </p:cNvPr>
            <p:cNvSpPr/>
            <p:nvPr/>
          </p:nvSpPr>
          <p:spPr>
            <a:xfrm>
              <a:off x="952500" y="2762250"/>
              <a:ext cx="2000250" cy="86677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E4F63AA-0E20-4E9B-B04D-20164AA9F1FB}"/>
                </a:ext>
              </a:extLst>
            </p:cNvPr>
            <p:cNvSpPr/>
            <p:nvPr/>
          </p:nvSpPr>
          <p:spPr>
            <a:xfrm>
              <a:off x="2283841" y="4695825"/>
              <a:ext cx="1659509" cy="3385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A8A6169-F8AF-440B-BBB3-A42B00D085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1" r="38360" b="86110"/>
          <a:stretch/>
        </p:blipFill>
        <p:spPr>
          <a:xfrm>
            <a:off x="3419475" y="613374"/>
            <a:ext cx="2847975" cy="85737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63418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076575" y="13298"/>
            <a:ext cx="623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소셜 로그인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B1D2E-9D23-4B0B-AB47-A7448A34E095}"/>
              </a:ext>
            </a:extLst>
          </p:cNvPr>
          <p:cNvSpPr txBox="1"/>
          <p:nvPr/>
        </p:nvSpPr>
        <p:spPr>
          <a:xfrm>
            <a:off x="3550094" y="5959063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필수 정보를 동의한 경우 회원가입 페이지로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개인정보에서 동의한 정보는 자동으로 입력됨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FAF09-3DC7-4C07-AAEB-90B15BD2C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/>
          <a:stretch/>
        </p:blipFill>
        <p:spPr>
          <a:xfrm>
            <a:off x="1221982" y="809625"/>
            <a:ext cx="9948059" cy="49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91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29166-F9AA-4639-B703-99C0C08FE025}"/>
              </a:ext>
            </a:extLst>
          </p:cNvPr>
          <p:cNvSpPr txBox="1"/>
          <p:nvPr/>
        </p:nvSpPr>
        <p:spPr>
          <a:xfrm>
            <a:off x="3137496" y="5935169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페이지에서 장소 클릭 시 추천 장소 페이지로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FC51BB-4B73-49CD-A999-FF01A479B6F1}"/>
              </a:ext>
            </a:extLst>
          </p:cNvPr>
          <p:cNvGrpSpPr/>
          <p:nvPr/>
        </p:nvGrpSpPr>
        <p:grpSpPr>
          <a:xfrm>
            <a:off x="1105680" y="146988"/>
            <a:ext cx="9980637" cy="5699740"/>
            <a:chOff x="1105680" y="146988"/>
            <a:chExt cx="9980637" cy="56997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849CA6-582C-4C21-B8B4-59E8C42E2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680" y="809625"/>
              <a:ext cx="9980637" cy="503710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B5FC266-B096-4337-805C-EDDC65961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87" t="-111" r="4026" b="93870"/>
            <a:stretch/>
          </p:blipFill>
          <p:spPr>
            <a:xfrm>
              <a:off x="8201024" y="146988"/>
              <a:ext cx="771526" cy="66607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BB79897-4CE0-4A28-B220-2B9FE770DBF8}"/>
                </a:ext>
              </a:extLst>
            </p:cNvPr>
            <p:cNvSpPr/>
            <p:nvPr/>
          </p:nvSpPr>
          <p:spPr>
            <a:xfrm>
              <a:off x="10342771" y="844242"/>
              <a:ext cx="440907" cy="25785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19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BBA30F-7B59-43A1-85B6-348597736A88}"/>
              </a:ext>
            </a:extLst>
          </p:cNvPr>
          <p:cNvSpPr txBox="1"/>
          <p:nvPr/>
        </p:nvSpPr>
        <p:spPr>
          <a:xfrm>
            <a:off x="4765187" y="3167390"/>
            <a:ext cx="34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ko-KR" altLang="en-US" sz="2800">
                <a:solidFill>
                  <a:schemeClr val="bg2">
                    <a:lumMod val="50000"/>
                  </a:schemeClr>
                </a:solidFill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244778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등록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C3C2E0-6FE3-45B8-8505-A1FE7B6DFADD}"/>
              </a:ext>
            </a:extLst>
          </p:cNvPr>
          <p:cNvGrpSpPr/>
          <p:nvPr/>
        </p:nvGrpSpPr>
        <p:grpSpPr>
          <a:xfrm>
            <a:off x="1043911" y="910800"/>
            <a:ext cx="10104178" cy="5447715"/>
            <a:chOff x="1043911" y="910800"/>
            <a:chExt cx="10104178" cy="5447715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6F5A0F04-D4E4-413D-9E8E-1844263B8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"/>
            <a:stretch/>
          </p:blipFill>
          <p:spPr>
            <a:xfrm>
              <a:off x="1043911" y="910800"/>
              <a:ext cx="10104178" cy="5036400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855FFCB-9E1D-4036-B45C-415E42F48CAA}"/>
                </a:ext>
              </a:extLst>
            </p:cNvPr>
            <p:cNvSpPr/>
            <p:nvPr/>
          </p:nvSpPr>
          <p:spPr>
            <a:xfrm>
              <a:off x="1590675" y="3542325"/>
              <a:ext cx="696320" cy="3816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FB3660B6-4A32-4772-80CD-B917C3668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9" t="43138" r="82899" b="34890"/>
            <a:stretch/>
          </p:blipFill>
          <p:spPr>
            <a:xfrm>
              <a:off x="3028950" y="2682947"/>
              <a:ext cx="2413663" cy="171875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B65A47-B4A1-4FA5-96B8-EBE9AFA4C9E5}"/>
                </a:ext>
              </a:extLst>
            </p:cNvPr>
            <p:cNvSpPr txBox="1"/>
            <p:nvPr/>
          </p:nvSpPr>
          <p:spPr>
            <a:xfrm>
              <a:off x="1473579" y="5989183"/>
              <a:ext cx="9244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추천 페이지에서 좌측에 네비게이션 메뉴의 장소 등록 클릭 시 장소 등록 페이지로 이동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06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등록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25BC1F-0B7A-441A-A92C-C3383E0BB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"/>
          <a:stretch/>
        </p:blipFill>
        <p:spPr>
          <a:xfrm>
            <a:off x="1121969" y="933450"/>
            <a:ext cx="9948059" cy="5013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A62BA3-83D7-499C-BFF7-431501D11471}"/>
              </a:ext>
            </a:extLst>
          </p:cNvPr>
          <p:cNvSpPr txBox="1"/>
          <p:nvPr/>
        </p:nvSpPr>
        <p:spPr>
          <a:xfrm>
            <a:off x="2214166" y="6020966"/>
            <a:ext cx="776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등록페이지는 유저들이 장소를 공유할 수 있도록 등록하는 페이지로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연락처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해시태그를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입력해야함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35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익명유저 장소등록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62BA3-83D7-499C-BFF7-431501D11471}"/>
              </a:ext>
            </a:extLst>
          </p:cNvPr>
          <p:cNvSpPr txBox="1"/>
          <p:nvPr/>
        </p:nvSpPr>
        <p:spPr>
          <a:xfrm>
            <a:off x="2166076" y="5972670"/>
            <a:ext cx="785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 하지 않은 상태로 장소 등록에 접근 시 장소 등록을 이용할 수 없음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75562F-35C2-4F27-9AA7-CA2D397E3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"/>
          <a:stretch/>
        </p:blipFill>
        <p:spPr>
          <a:xfrm>
            <a:off x="1098738" y="714375"/>
            <a:ext cx="9994523" cy="50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67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62BA3-83D7-499C-BFF7-431501D11471}"/>
              </a:ext>
            </a:extLst>
          </p:cNvPr>
          <p:cNvSpPr txBox="1"/>
          <p:nvPr/>
        </p:nvSpPr>
        <p:spPr>
          <a:xfrm>
            <a:off x="2774417" y="5986662"/>
            <a:ext cx="664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주소는 행정안전부에서 제공하는 도로명 주소 검색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4A3A90-23E7-4A75-801C-259584A69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12766" r="16797" b="27007"/>
          <a:stretch/>
        </p:blipFill>
        <p:spPr>
          <a:xfrm>
            <a:off x="6347270" y="1124301"/>
            <a:ext cx="4357991" cy="460939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481FCC-E448-49C0-953D-01577007F378}"/>
              </a:ext>
            </a:extLst>
          </p:cNvPr>
          <p:cNvGrpSpPr/>
          <p:nvPr/>
        </p:nvGrpSpPr>
        <p:grpSpPr>
          <a:xfrm>
            <a:off x="1093745" y="784285"/>
            <a:ext cx="4357991" cy="4949413"/>
            <a:chOff x="1093745" y="784285"/>
            <a:chExt cx="4357991" cy="4949413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024D2C60-228C-404C-BCEC-69022EBCA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0" t="10835" r="45505" b="8728"/>
            <a:stretch/>
          </p:blipFill>
          <p:spPr>
            <a:xfrm>
              <a:off x="1093745" y="784285"/>
              <a:ext cx="4357991" cy="4949413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3E5F93C-A295-44CE-8664-18D245A85C4B}"/>
                </a:ext>
              </a:extLst>
            </p:cNvPr>
            <p:cNvSpPr/>
            <p:nvPr/>
          </p:nvSpPr>
          <p:spPr>
            <a:xfrm>
              <a:off x="1219200" y="2447925"/>
              <a:ext cx="4076699" cy="49501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46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62BA3-83D7-499C-BFF7-431501D11471}"/>
              </a:ext>
            </a:extLst>
          </p:cNvPr>
          <p:cNvSpPr txBox="1"/>
          <p:nvPr/>
        </p:nvSpPr>
        <p:spPr>
          <a:xfrm>
            <a:off x="2944334" y="5930779"/>
            <a:ext cx="6303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등록 시 해시태그는 최소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등록 가능하며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이미지는 최소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개에서 최대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개까지 등록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1A6DA6-71D5-4533-9704-812778DA3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4" t="8954" r="9453" b="3860"/>
          <a:stretch/>
        </p:blipFill>
        <p:spPr>
          <a:xfrm>
            <a:off x="2152245" y="771525"/>
            <a:ext cx="7887509" cy="49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7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62BA3-83D7-499C-BFF7-431501D11471}"/>
              </a:ext>
            </a:extLst>
          </p:cNvPr>
          <p:cNvSpPr txBox="1"/>
          <p:nvPr/>
        </p:nvSpPr>
        <p:spPr>
          <a:xfrm>
            <a:off x="2527554" y="5985782"/>
            <a:ext cx="713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등록 성공 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성공 알림이 뜨고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이후 추천 장소 페이지로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1F33BC-E0E9-4B85-8E5D-1E5912442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"/>
          <a:stretch/>
        </p:blipFill>
        <p:spPr>
          <a:xfrm>
            <a:off x="1098738" y="742950"/>
            <a:ext cx="9994523" cy="50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37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추천장소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404121" y="5983824"/>
            <a:ext cx="7383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추천 장소 페이지는 등록된 장소를 좌측 상단의 정렬 순서대로 보여줌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또한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해시태그로 장소를 필터링 할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92D528-4F16-4F80-9C0B-C82F3DEDE8D2}"/>
              </a:ext>
            </a:extLst>
          </p:cNvPr>
          <p:cNvGrpSpPr/>
          <p:nvPr/>
        </p:nvGrpSpPr>
        <p:grpSpPr>
          <a:xfrm>
            <a:off x="1098737" y="779561"/>
            <a:ext cx="10442132" cy="5122125"/>
            <a:chOff x="1098737" y="779561"/>
            <a:chExt cx="10442132" cy="512212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0F5095D-B71E-4852-9242-CE5B9951B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5"/>
            <a:stretch/>
          </p:blipFill>
          <p:spPr>
            <a:xfrm>
              <a:off x="1098737" y="865286"/>
              <a:ext cx="9994523" cy="5036400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CB8877D0-BCFC-4B3C-80B7-F7BFEB433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2" t="10650" r="68672" b="67746"/>
            <a:stretch/>
          </p:blipFill>
          <p:spPr>
            <a:xfrm>
              <a:off x="3924299" y="779561"/>
              <a:ext cx="1646059" cy="1772677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739686F-F126-461C-BE6E-27451060B33F}"/>
                </a:ext>
              </a:extLst>
            </p:cNvPr>
            <p:cNvSpPr/>
            <p:nvPr/>
          </p:nvSpPr>
          <p:spPr>
            <a:xfrm>
              <a:off x="3133725" y="1333500"/>
              <a:ext cx="696320" cy="3816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251A0C5-CB47-49F1-8186-BA9911B8A601}"/>
                </a:ext>
              </a:extLst>
            </p:cNvPr>
            <p:cNvSpPr/>
            <p:nvPr/>
          </p:nvSpPr>
          <p:spPr>
            <a:xfrm>
              <a:off x="2724150" y="1665900"/>
              <a:ext cx="696320" cy="3816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9984FDDE-1EDA-432A-A246-CF8BA1D70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4" t="16051" r="72724" b="46913"/>
            <a:stretch/>
          </p:blipFill>
          <p:spPr>
            <a:xfrm>
              <a:off x="2354248" y="2178824"/>
              <a:ext cx="1456747" cy="2690563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7CA45065-4E02-4852-8615-972F38534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72" t="9808" r="6637" b="82557"/>
            <a:stretch/>
          </p:blipFill>
          <p:spPr>
            <a:xfrm>
              <a:off x="8126591" y="1856742"/>
              <a:ext cx="2920668" cy="69292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91B64B-8132-4EF0-8D89-2F4BABBA005E}"/>
                </a:ext>
              </a:extLst>
            </p:cNvPr>
            <p:cNvSpPr/>
            <p:nvPr/>
          </p:nvSpPr>
          <p:spPr>
            <a:xfrm>
              <a:off x="8791574" y="1343025"/>
              <a:ext cx="1646059" cy="3816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10437E-0F32-46E7-A9FB-12A1B9DECD04}"/>
                </a:ext>
              </a:extLst>
            </p:cNvPr>
            <p:cNvSpPr txBox="1"/>
            <p:nvPr/>
          </p:nvSpPr>
          <p:spPr>
            <a:xfrm>
              <a:off x="2629706" y="5016088"/>
              <a:ext cx="902811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해시태그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69FAB0-5BE1-488C-9ACC-4B1D5CED0401}"/>
                </a:ext>
              </a:extLst>
            </p:cNvPr>
            <p:cNvSpPr txBox="1"/>
            <p:nvPr/>
          </p:nvSpPr>
          <p:spPr>
            <a:xfrm>
              <a:off x="4295923" y="2684452"/>
              <a:ext cx="902811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정렬순서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03BA39-CF81-4828-805A-95C6F097DC09}"/>
                </a:ext>
              </a:extLst>
            </p:cNvPr>
            <p:cNvSpPr txBox="1"/>
            <p:nvPr/>
          </p:nvSpPr>
          <p:spPr>
            <a:xfrm>
              <a:off x="9014492" y="2708642"/>
              <a:ext cx="1144865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장소명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검색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5BCB629-1B1E-4641-82BF-E875CC29E9F3}"/>
                </a:ext>
              </a:extLst>
            </p:cNvPr>
            <p:cNvSpPr/>
            <p:nvPr/>
          </p:nvSpPr>
          <p:spPr>
            <a:xfrm>
              <a:off x="5829300" y="3200400"/>
              <a:ext cx="971550" cy="2286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6F45F7B-1D59-4FCF-A4E2-380CA37F4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5" t="43603" r="42547" b="46797"/>
            <a:stretch/>
          </p:blipFill>
          <p:spPr>
            <a:xfrm>
              <a:off x="7249543" y="5195955"/>
              <a:ext cx="3529897" cy="635712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029E9E-9286-4EC9-B887-5FA18C98069C}"/>
                </a:ext>
              </a:extLst>
            </p:cNvPr>
            <p:cNvSpPr txBox="1"/>
            <p:nvPr/>
          </p:nvSpPr>
          <p:spPr>
            <a:xfrm>
              <a:off x="8873151" y="4691427"/>
              <a:ext cx="2667718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장소명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조회수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댓글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좋아요 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076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-2-1)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장소명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3219249" y="5922269"/>
            <a:ext cx="575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검색을 통해 검색어를 포함하는 장소를 보여줌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E23656-2764-4807-BF02-418B523A716E}"/>
              </a:ext>
            </a:extLst>
          </p:cNvPr>
          <p:cNvGrpSpPr/>
          <p:nvPr/>
        </p:nvGrpSpPr>
        <p:grpSpPr>
          <a:xfrm>
            <a:off x="316817" y="1308545"/>
            <a:ext cx="4883834" cy="3726560"/>
            <a:chOff x="316817" y="1308545"/>
            <a:chExt cx="4883834" cy="37265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23B9BE-0AB9-47DF-894B-2AEF4717C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7" t="311" r="5829"/>
            <a:stretch/>
          </p:blipFill>
          <p:spPr>
            <a:xfrm>
              <a:off x="316817" y="1308545"/>
              <a:ext cx="4883834" cy="3726560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DDFF1FF-899C-4BB0-AED9-A74070587298}"/>
                </a:ext>
              </a:extLst>
            </p:cNvPr>
            <p:cNvSpPr/>
            <p:nvPr/>
          </p:nvSpPr>
          <p:spPr>
            <a:xfrm>
              <a:off x="3554592" y="1590675"/>
              <a:ext cx="1646059" cy="3816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63DD061-5094-4C93-9DA9-9179FD81F7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2447" r="5781"/>
          <a:stretch/>
        </p:blipFill>
        <p:spPr>
          <a:xfrm>
            <a:off x="5570701" y="1123950"/>
            <a:ext cx="6364934" cy="399177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29932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-2-2)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해시태그 검색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716708" y="5970335"/>
            <a:ext cx="675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해시태그 검색을 통해 해당 해시태그를 포함하는 장소를 보여줌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F6827C-EDE2-4919-9457-743E14BEF3FD}"/>
              </a:ext>
            </a:extLst>
          </p:cNvPr>
          <p:cNvGrpSpPr/>
          <p:nvPr/>
        </p:nvGrpSpPr>
        <p:grpSpPr>
          <a:xfrm>
            <a:off x="523875" y="702999"/>
            <a:ext cx="3086100" cy="4442522"/>
            <a:chOff x="523875" y="702999"/>
            <a:chExt cx="3086100" cy="44425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75C7E00-1829-4300-ACE4-AB555D3F8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7" r="41991"/>
            <a:stretch/>
          </p:blipFill>
          <p:spPr>
            <a:xfrm>
              <a:off x="600688" y="1712479"/>
              <a:ext cx="2838144" cy="343304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1D42715-F12D-4246-8E6E-B7B2D820D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39" t="15833" r="70448" b="76857"/>
            <a:stretch/>
          </p:blipFill>
          <p:spPr>
            <a:xfrm>
              <a:off x="1162050" y="702999"/>
              <a:ext cx="2447925" cy="744802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6258636-E615-40F5-A4B1-906CCA0D0409}"/>
                </a:ext>
              </a:extLst>
            </p:cNvPr>
            <p:cNvSpPr/>
            <p:nvPr/>
          </p:nvSpPr>
          <p:spPr>
            <a:xfrm>
              <a:off x="523875" y="2190750"/>
              <a:ext cx="1104901" cy="3816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373F3B5-DFF3-4A17-AE54-7EAA7F382A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619" r="13985" b="7409"/>
          <a:stretch/>
        </p:blipFill>
        <p:spPr>
          <a:xfrm>
            <a:off x="4518381" y="851133"/>
            <a:ext cx="6987819" cy="470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64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-2-3)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해시태그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장소명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1209084" y="5976686"/>
            <a:ext cx="977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해시태그와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검색을 통해 해당 해시태그를 포함하고 검색어를 포함하는 장소를 보여줌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EBEB3B-6EB0-4D81-A214-286F5F2F060A}"/>
              </a:ext>
            </a:extLst>
          </p:cNvPr>
          <p:cNvGrpSpPr/>
          <p:nvPr/>
        </p:nvGrpSpPr>
        <p:grpSpPr>
          <a:xfrm>
            <a:off x="523875" y="702999"/>
            <a:ext cx="3086100" cy="4442522"/>
            <a:chOff x="523875" y="702999"/>
            <a:chExt cx="3086100" cy="44425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75C7E00-1829-4300-ACE4-AB555D3F8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7" r="41991"/>
            <a:stretch/>
          </p:blipFill>
          <p:spPr>
            <a:xfrm>
              <a:off x="600688" y="1712479"/>
              <a:ext cx="2838144" cy="343304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1D42715-F12D-4246-8E6E-B7B2D820D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39" t="15833" r="70448" b="76857"/>
            <a:stretch/>
          </p:blipFill>
          <p:spPr>
            <a:xfrm>
              <a:off x="1162050" y="702999"/>
              <a:ext cx="2447925" cy="744802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6258636-E615-40F5-A4B1-906CCA0D0409}"/>
                </a:ext>
              </a:extLst>
            </p:cNvPr>
            <p:cNvSpPr/>
            <p:nvPr/>
          </p:nvSpPr>
          <p:spPr>
            <a:xfrm>
              <a:off x="523875" y="2190750"/>
              <a:ext cx="1104901" cy="3816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774879-B1B9-40CB-B636-5AC409563669}"/>
              </a:ext>
            </a:extLst>
          </p:cNvPr>
          <p:cNvGrpSpPr/>
          <p:nvPr/>
        </p:nvGrpSpPr>
        <p:grpSpPr>
          <a:xfrm>
            <a:off x="3969113" y="881314"/>
            <a:ext cx="7622199" cy="4264207"/>
            <a:chOff x="3969113" y="881314"/>
            <a:chExt cx="7622199" cy="42642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309337-663C-4BCB-8B45-214E84B2F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8" t="240" r="6171" b="36729"/>
            <a:stretch/>
          </p:blipFill>
          <p:spPr>
            <a:xfrm>
              <a:off x="3969113" y="2038351"/>
              <a:ext cx="7622199" cy="310717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C6F03D7-CF8D-4F4F-A822-274EAEA11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33" t="11177" r="7414" b="83670"/>
            <a:stretch/>
          </p:blipFill>
          <p:spPr>
            <a:xfrm>
              <a:off x="3969113" y="881314"/>
              <a:ext cx="3095626" cy="566487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7131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FEC2A5B-26DC-454B-8038-B90ED393AFFD}"/>
              </a:ext>
            </a:extLst>
          </p:cNvPr>
          <p:cNvSpPr/>
          <p:nvPr/>
        </p:nvSpPr>
        <p:spPr>
          <a:xfrm>
            <a:off x="134471" y="2750814"/>
            <a:ext cx="6087989" cy="3182471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14D118-4F07-4C9F-913B-0AB18FD63A73}"/>
              </a:ext>
            </a:extLst>
          </p:cNvPr>
          <p:cNvSpPr/>
          <p:nvPr/>
        </p:nvSpPr>
        <p:spPr>
          <a:xfrm>
            <a:off x="7662898" y="2637933"/>
            <a:ext cx="4522425" cy="3295352"/>
          </a:xfrm>
          <a:prstGeom prst="round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94F741FF-E05D-4CDF-B688-B3988706E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48" y="2939296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 단색으로 채워진">
            <a:extLst>
              <a:ext uri="{FF2B5EF4-FFF2-40B4-BE49-F238E27FC236}">
                <a16:creationId xmlns:a16="http://schemas.microsoft.com/office/drawing/2014/main" id="{5EAC981C-C82C-401D-92F7-85D4611D2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6985" y="2862049"/>
            <a:ext cx="914400" cy="914400"/>
          </a:xfrm>
          <a:prstGeom prst="rect">
            <a:avLst/>
          </a:prstGeom>
        </p:spPr>
      </p:pic>
      <p:pic>
        <p:nvPicPr>
          <p:cNvPr id="13" name="그래픽 12" descr="사용자 단색으로 채워진">
            <a:extLst>
              <a:ext uri="{FF2B5EF4-FFF2-40B4-BE49-F238E27FC236}">
                <a16:creationId xmlns:a16="http://schemas.microsoft.com/office/drawing/2014/main" id="{334A3BF1-BE18-4437-B643-67EA9111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3684" y="2939296"/>
            <a:ext cx="914400" cy="914400"/>
          </a:xfrm>
          <a:prstGeom prst="rect">
            <a:avLst/>
          </a:prstGeom>
        </p:spPr>
      </p:pic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D68F38A5-9CD5-4B36-BE68-FFEFF601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320" y="2900970"/>
            <a:ext cx="914400" cy="914400"/>
          </a:xfrm>
          <a:prstGeom prst="rect">
            <a:avLst/>
          </a:prstGeom>
        </p:spPr>
      </p:pic>
      <p:pic>
        <p:nvPicPr>
          <p:cNvPr id="15" name="그래픽 14" descr="사용자 단색으로 채워진">
            <a:extLst>
              <a:ext uri="{FF2B5EF4-FFF2-40B4-BE49-F238E27FC236}">
                <a16:creationId xmlns:a16="http://schemas.microsoft.com/office/drawing/2014/main" id="{60E26941-832F-488D-8144-88445A7EF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8839" y="291441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8554FB-CC76-4B41-8287-B5F55B550692}"/>
              </a:ext>
            </a:extLst>
          </p:cNvPr>
          <p:cNvSpPr txBox="1"/>
          <p:nvPr/>
        </p:nvSpPr>
        <p:spPr>
          <a:xfrm>
            <a:off x="529686" y="39500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조경남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F608BC-EE90-4C2B-B13A-5CB47118BE2B}"/>
              </a:ext>
            </a:extLst>
          </p:cNvPr>
          <p:cNvSpPr txBox="1"/>
          <p:nvPr/>
        </p:nvSpPr>
        <p:spPr>
          <a:xfrm>
            <a:off x="2705603" y="38993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이민기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30119B-D1B6-4481-B9A0-0711615963BA}"/>
              </a:ext>
            </a:extLst>
          </p:cNvPr>
          <p:cNvSpPr txBox="1"/>
          <p:nvPr/>
        </p:nvSpPr>
        <p:spPr>
          <a:xfrm>
            <a:off x="4652302" y="38536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최진웅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C4C045-8332-4EA2-B135-588CBB685E99}"/>
              </a:ext>
            </a:extLst>
          </p:cNvPr>
          <p:cNvSpPr txBox="1"/>
          <p:nvPr/>
        </p:nvSpPr>
        <p:spPr>
          <a:xfrm>
            <a:off x="8311585" y="38153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송은호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25514-52CA-4E9F-81B7-1E7997FFC39D}"/>
              </a:ext>
            </a:extLst>
          </p:cNvPr>
          <p:cNvSpPr txBox="1"/>
          <p:nvPr/>
        </p:nvSpPr>
        <p:spPr>
          <a:xfrm>
            <a:off x="10515723" y="38288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심효진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0D7FE-8861-4A39-A4FE-940885BC3FC0}"/>
              </a:ext>
            </a:extLst>
          </p:cNvPr>
          <p:cNvSpPr txBox="1"/>
          <p:nvPr/>
        </p:nvSpPr>
        <p:spPr>
          <a:xfrm>
            <a:off x="2699006" y="158126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개발 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8A6147-4D44-4831-AB49-3AB3CA1EC929}"/>
              </a:ext>
            </a:extLst>
          </p:cNvPr>
          <p:cNvSpPr txBox="1"/>
          <p:nvPr/>
        </p:nvSpPr>
        <p:spPr>
          <a:xfrm>
            <a:off x="9444653" y="171957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기획 팀</a:t>
            </a:r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A0EAA733-8253-4F80-9004-0941A7B3B189}"/>
              </a:ext>
            </a:extLst>
          </p:cNvPr>
          <p:cNvSpPr/>
          <p:nvPr/>
        </p:nvSpPr>
        <p:spPr>
          <a:xfrm>
            <a:off x="6451527" y="3828817"/>
            <a:ext cx="645592" cy="605120"/>
          </a:xfrm>
          <a:prstGeom prst="plus">
            <a:avLst>
              <a:gd name="adj" fmla="val 45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1E4013-6553-4689-9230-76A90B5301AD}"/>
              </a:ext>
            </a:extLst>
          </p:cNvPr>
          <p:cNvSpPr txBox="1"/>
          <p:nvPr/>
        </p:nvSpPr>
        <p:spPr>
          <a:xfrm>
            <a:off x="4571170" y="177378"/>
            <a:ext cx="34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2">
                    <a:lumMod val="50000"/>
                  </a:schemeClr>
                </a:solidFill>
              </a:rPr>
              <a:t>1. </a:t>
            </a:r>
            <a:r>
              <a:rPr lang="ko-KR" altLang="en-US" sz="2800">
                <a:solidFill>
                  <a:schemeClr val="bg2">
                    <a:lumMod val="50000"/>
                  </a:schemeClr>
                </a:solidFill>
              </a:rPr>
              <a:t>팀원 소개 및 역할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AE43C-90B3-451C-AF65-CA2CBB8CB7C6}"/>
              </a:ext>
            </a:extLst>
          </p:cNvPr>
          <p:cNvSpPr txBox="1"/>
          <p:nvPr/>
        </p:nvSpPr>
        <p:spPr>
          <a:xfrm>
            <a:off x="4327567" y="4433937"/>
            <a:ext cx="17684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어드민 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   (SMS,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이메일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전송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 마이페이지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디자인 및 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CSS</a:t>
            </a: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회원정보 찾기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홈 화면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30015A-E88C-4C95-8E81-1EDE6EFE837B}"/>
              </a:ext>
            </a:extLst>
          </p:cNvPr>
          <p:cNvSpPr txBox="1"/>
          <p:nvPr/>
        </p:nvSpPr>
        <p:spPr>
          <a:xfrm>
            <a:off x="2518117" y="4372714"/>
            <a:ext cx="16161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로그인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 장소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 코스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어드민 페이지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업로드 캐시 관리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신고 센터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B00744-F299-456D-9DD1-D8E4F9112D28}"/>
              </a:ext>
            </a:extLst>
          </p:cNvPr>
          <p:cNvSpPr txBox="1"/>
          <p:nvPr/>
        </p:nvSpPr>
        <p:spPr>
          <a:xfrm>
            <a:off x="346107" y="4372714"/>
            <a:ext cx="20842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회원가입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캘린더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고객센터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 어드민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유저관리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어드민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공지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문의사항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회원탈퇴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6E8439-EA59-45AE-8779-6474EDF09EC3}"/>
              </a:ext>
            </a:extLst>
          </p:cNvPr>
          <p:cNvSpPr txBox="1"/>
          <p:nvPr/>
        </p:nvSpPr>
        <p:spPr>
          <a:xfrm>
            <a:off x="9924112" y="4334310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메인화면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아이디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비밀번호 찾기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 장소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코스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관리자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BBB963-6E19-4278-B750-2D50585EF377}"/>
              </a:ext>
            </a:extLst>
          </p:cNvPr>
          <p:cNvSpPr txBox="1"/>
          <p:nvPr/>
        </p:nvSpPr>
        <p:spPr>
          <a:xfrm>
            <a:off x="7790696" y="4309723"/>
            <a:ext cx="22268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로그인화면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회원가입 화면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 캘린더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고객센터</a:t>
            </a:r>
            <a:endParaRPr lang="en-US" altLang="ko-KR" sz="1400" b="1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관리자 페이지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ko-KR" altLang="en-US" sz="1400" b="1">
                <a:solidFill>
                  <a:schemeClr val="accent3">
                    <a:lumMod val="50000"/>
                  </a:schemeClr>
                </a:solidFill>
              </a:rPr>
              <a:t>유저관리</a:t>
            </a:r>
            <a:r>
              <a:rPr lang="en-US" altLang="ko-KR" sz="1400" b="1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ko-KR" altLang="en-US" sz="1400" b="1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70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-2-4)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915480" y="6025738"/>
            <a:ext cx="6361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정렬 순서에 따라 장소를 정렬함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조회순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최신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오래된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등록순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좋아요 순이 존재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C21B40-2C37-4CDC-A788-F34031CA0E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791" r="13748" b="6784"/>
          <a:stretch/>
        </p:blipFill>
        <p:spPr>
          <a:xfrm>
            <a:off x="352423" y="1285875"/>
            <a:ext cx="4829175" cy="326024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4935EB6-E1D2-4F6E-A31C-A4833E6BF6E4}"/>
              </a:ext>
            </a:extLst>
          </p:cNvPr>
          <p:cNvSpPr/>
          <p:nvPr/>
        </p:nvSpPr>
        <p:spPr>
          <a:xfrm>
            <a:off x="542925" y="1543050"/>
            <a:ext cx="696320" cy="3816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76519F-CF11-480D-9BD7-0B7073394C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8" t="10823" r="72016" b="83689"/>
          <a:stretch/>
        </p:blipFill>
        <p:spPr>
          <a:xfrm>
            <a:off x="595311" y="551534"/>
            <a:ext cx="2171700" cy="57528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68F976-55B8-462F-A30B-CE2DB824D719}"/>
              </a:ext>
            </a:extLst>
          </p:cNvPr>
          <p:cNvGrpSpPr/>
          <p:nvPr/>
        </p:nvGrpSpPr>
        <p:grpSpPr>
          <a:xfrm>
            <a:off x="5415241" y="587472"/>
            <a:ext cx="5976640" cy="5177361"/>
            <a:chOff x="5415241" y="587472"/>
            <a:chExt cx="5976640" cy="517736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5DBA1C7-5D50-4089-A0A5-8504D0F04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5" t="619" r="15469" b="8856"/>
            <a:stretch/>
          </p:blipFill>
          <p:spPr>
            <a:xfrm>
              <a:off x="6010256" y="1285875"/>
              <a:ext cx="5381625" cy="366665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BB3B239-4600-4B38-A4DD-94EF10C85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5" t="10695" r="72753" b="83367"/>
            <a:stretch/>
          </p:blipFill>
          <p:spPr>
            <a:xfrm>
              <a:off x="5415241" y="587472"/>
              <a:ext cx="2052359" cy="61804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5F8561-5A79-4031-A947-6AFF2348F142}"/>
                </a:ext>
              </a:extLst>
            </p:cNvPr>
            <p:cNvSpPr/>
            <p:nvPr/>
          </p:nvSpPr>
          <p:spPr>
            <a:xfrm>
              <a:off x="6229350" y="1630338"/>
              <a:ext cx="696320" cy="3816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7F01DA8-440E-481B-BA82-C740E1726D7F}"/>
                </a:ext>
              </a:extLst>
            </p:cNvPr>
            <p:cNvSpPr/>
            <p:nvPr/>
          </p:nvSpPr>
          <p:spPr>
            <a:xfrm>
              <a:off x="6925670" y="2021547"/>
              <a:ext cx="2446930" cy="162652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0673DE6-6FFB-4995-B641-862297625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41" t="44883" r="42617" b="47021"/>
            <a:stretch/>
          </p:blipFill>
          <p:spPr>
            <a:xfrm>
              <a:off x="6010256" y="5066803"/>
              <a:ext cx="4520031" cy="69803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18334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상세보기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493890" y="6073824"/>
            <a:ext cx="720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추천 페이지에서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장소를 클릭 시 장소 상세보기 페이지로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7AB925-A62D-4A64-BF60-F0ADDD9D28AB}"/>
              </a:ext>
            </a:extLst>
          </p:cNvPr>
          <p:cNvGrpSpPr/>
          <p:nvPr/>
        </p:nvGrpSpPr>
        <p:grpSpPr>
          <a:xfrm>
            <a:off x="1098737" y="865286"/>
            <a:ext cx="9994523" cy="5036400"/>
            <a:chOff x="1098737" y="865286"/>
            <a:chExt cx="9994523" cy="50364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81506C-E1E1-4E55-A8C9-8C567A862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213" y="1045460"/>
              <a:ext cx="9173573" cy="462512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D6E60E4-2822-46DE-A449-E43FED437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5"/>
            <a:stretch/>
          </p:blipFill>
          <p:spPr>
            <a:xfrm>
              <a:off x="1098737" y="865286"/>
              <a:ext cx="9994523" cy="503640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1299760-555B-4D2F-88C4-90450C55044B}"/>
                </a:ext>
              </a:extLst>
            </p:cNvPr>
            <p:cNvSpPr/>
            <p:nvPr/>
          </p:nvSpPr>
          <p:spPr>
            <a:xfrm>
              <a:off x="4095750" y="1847850"/>
              <a:ext cx="2743200" cy="16859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868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3120F0D-8B9E-4B3E-8555-6AF002DC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61" y="808438"/>
            <a:ext cx="8729299" cy="4405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상세보기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3219250" y="5862888"/>
            <a:ext cx="5753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상세 페이지에서는 장소에 대한 상세한 정보를 보여줌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좋아요나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링크 공유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댓글 작성 등이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36000D-0809-456E-8655-55D7FB995428}"/>
              </a:ext>
            </a:extLst>
          </p:cNvPr>
          <p:cNvGrpSpPr/>
          <p:nvPr/>
        </p:nvGrpSpPr>
        <p:grpSpPr>
          <a:xfrm>
            <a:off x="7735755" y="1524001"/>
            <a:ext cx="4247710" cy="4655531"/>
            <a:chOff x="7735755" y="1524001"/>
            <a:chExt cx="4247710" cy="46555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DE26F13-05C0-403C-B31B-E80B6B6A1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65" t="40061" r="35972" b="54970"/>
            <a:stretch/>
          </p:blipFill>
          <p:spPr>
            <a:xfrm>
              <a:off x="9448800" y="1524001"/>
              <a:ext cx="815403" cy="44767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BF5DCD5-1570-421A-B7C0-4396ED1CF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23" t="39773" r="36484" b="55113"/>
            <a:stretch/>
          </p:blipFill>
          <p:spPr>
            <a:xfrm>
              <a:off x="9530778" y="2099968"/>
              <a:ext cx="733425" cy="526151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2C2C62-FC51-43AE-9D43-D445C8883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1" r="38360" b="87654"/>
            <a:stretch/>
          </p:blipFill>
          <p:spPr>
            <a:xfrm>
              <a:off x="8840215" y="2755608"/>
              <a:ext cx="2847975" cy="75890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ACA5CF0-DFD4-4E00-BAC7-BEEAB4419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88" t="2945" r="37031" b="56422"/>
            <a:stretch/>
          </p:blipFill>
          <p:spPr>
            <a:xfrm>
              <a:off x="8840215" y="3681824"/>
              <a:ext cx="3143250" cy="2497708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29C71C-8E1E-4A4A-B448-2C70FBBDB01C}"/>
                </a:ext>
              </a:extLst>
            </p:cNvPr>
            <p:cNvSpPr txBox="1"/>
            <p:nvPr/>
          </p:nvSpPr>
          <p:spPr>
            <a:xfrm>
              <a:off x="10543326" y="1861095"/>
              <a:ext cx="1144865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좋아요 버튼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클릭 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3CC56B-6854-46CB-BD77-729A180A5700}"/>
                </a:ext>
              </a:extLst>
            </p:cNvPr>
            <p:cNvSpPr txBox="1"/>
            <p:nvPr/>
          </p:nvSpPr>
          <p:spPr>
            <a:xfrm>
              <a:off x="7735756" y="3167390"/>
              <a:ext cx="965329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공유 버튼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클릭 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FE20C9-ADF9-417D-B1BD-6C2F796E0CA1}"/>
                </a:ext>
              </a:extLst>
            </p:cNvPr>
            <p:cNvSpPr txBox="1"/>
            <p:nvPr/>
          </p:nvSpPr>
          <p:spPr>
            <a:xfrm>
              <a:off x="7735755" y="4695004"/>
              <a:ext cx="965329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신고 버튼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클릭 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1EA3899-1E1C-431B-BA75-672AFFE57DAC}"/>
              </a:ext>
            </a:extLst>
          </p:cNvPr>
          <p:cNvSpPr/>
          <p:nvPr/>
        </p:nvSpPr>
        <p:spPr>
          <a:xfrm>
            <a:off x="6966984" y="2569508"/>
            <a:ext cx="363526" cy="248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D138375-A670-4FCD-BD61-6B1EAD5A670A}"/>
              </a:ext>
            </a:extLst>
          </p:cNvPr>
          <p:cNvSpPr/>
          <p:nvPr/>
        </p:nvSpPr>
        <p:spPr>
          <a:xfrm>
            <a:off x="7378995" y="2565418"/>
            <a:ext cx="246790" cy="248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1DB44D4-AAF0-4E4D-A4F1-06A792978096}"/>
              </a:ext>
            </a:extLst>
          </p:cNvPr>
          <p:cNvSpPr/>
          <p:nvPr/>
        </p:nvSpPr>
        <p:spPr>
          <a:xfrm>
            <a:off x="7674270" y="2566617"/>
            <a:ext cx="246790" cy="2481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991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상세보기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493891" y="5975697"/>
            <a:ext cx="720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 넘기기 버튼을 이용해서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장소에 등록된 이미지를 볼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053D2C-5554-43D9-95D8-4750B19B366B}"/>
              </a:ext>
            </a:extLst>
          </p:cNvPr>
          <p:cNvGrpSpPr/>
          <p:nvPr/>
        </p:nvGrpSpPr>
        <p:grpSpPr>
          <a:xfrm>
            <a:off x="838200" y="2173949"/>
            <a:ext cx="4743451" cy="2533649"/>
            <a:chOff x="838200" y="2173949"/>
            <a:chExt cx="4743451" cy="253364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D2AFCAE-EB94-4145-B9EB-48DDF4743C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8" t="15445" r="41015" b="43337"/>
            <a:stretch/>
          </p:blipFill>
          <p:spPr>
            <a:xfrm>
              <a:off x="838200" y="2173949"/>
              <a:ext cx="4743451" cy="2533649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F8D3003-C019-482F-8CE4-8A3E5B34A403}"/>
                </a:ext>
              </a:extLst>
            </p:cNvPr>
            <p:cNvSpPr/>
            <p:nvPr/>
          </p:nvSpPr>
          <p:spPr>
            <a:xfrm>
              <a:off x="5086350" y="3297899"/>
              <a:ext cx="439145" cy="4213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A2A1B87-414A-4D2F-8BD3-BF3FFE1B80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15445" r="41172" b="43337"/>
          <a:stretch/>
        </p:blipFill>
        <p:spPr>
          <a:xfrm>
            <a:off x="6657975" y="2173949"/>
            <a:ext cx="4695825" cy="25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78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5113999" y="5833325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장소에 대한 설명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B8D96-F610-4EFA-88CD-62DC981C32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0" t="57903" r="9163" b="23348"/>
          <a:stretch/>
        </p:blipFill>
        <p:spPr>
          <a:xfrm>
            <a:off x="719987" y="2567642"/>
            <a:ext cx="1075202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1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위치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1852689" y="5984051"/>
            <a:ext cx="848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등록 시 작성한 주소 위치를 기준으로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TMap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API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사용하여 지도를 보여줌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70FCE2DD-2ECA-4450-9EA1-C26E10A651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2" t="24278" r="16953" b="5063"/>
          <a:stretch/>
        </p:blipFill>
        <p:spPr>
          <a:xfrm>
            <a:off x="4124324" y="1080853"/>
            <a:ext cx="7696201" cy="43434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5D763D2-0F31-4EBD-A37C-BD3BF9B03C6E}"/>
              </a:ext>
            </a:extLst>
          </p:cNvPr>
          <p:cNvGrpSpPr/>
          <p:nvPr/>
        </p:nvGrpSpPr>
        <p:grpSpPr>
          <a:xfrm>
            <a:off x="279139" y="2924175"/>
            <a:ext cx="3562350" cy="1152525"/>
            <a:chOff x="279139" y="2924175"/>
            <a:chExt cx="3562350" cy="11525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B8D96-F610-4EFA-88CD-62DC981C3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19" t="57903" r="51562" b="23348"/>
            <a:stretch/>
          </p:blipFill>
          <p:spPr>
            <a:xfrm>
              <a:off x="279139" y="2924175"/>
              <a:ext cx="3562350" cy="1152525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B52A02E-E737-42D3-B755-117C97CD0DBC}"/>
                </a:ext>
              </a:extLst>
            </p:cNvPr>
            <p:cNvSpPr/>
            <p:nvPr/>
          </p:nvSpPr>
          <p:spPr>
            <a:xfrm>
              <a:off x="1374016" y="2938728"/>
              <a:ext cx="1296395" cy="4426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770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댓글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3252912" y="6022515"/>
            <a:ext cx="568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장소에 다른 사용자들이 남긴 댓글을 볼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D763D2-0F31-4EBD-A37C-BD3BF9B03C6E}"/>
              </a:ext>
            </a:extLst>
          </p:cNvPr>
          <p:cNvGrpSpPr/>
          <p:nvPr/>
        </p:nvGrpSpPr>
        <p:grpSpPr>
          <a:xfrm>
            <a:off x="279139" y="2924175"/>
            <a:ext cx="3562350" cy="1152525"/>
            <a:chOff x="279139" y="2924175"/>
            <a:chExt cx="3562350" cy="11525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1B8D96-F610-4EFA-88CD-62DC981C3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19" t="57903" r="51562" b="23348"/>
            <a:stretch/>
          </p:blipFill>
          <p:spPr>
            <a:xfrm>
              <a:off x="279139" y="2924175"/>
              <a:ext cx="3562350" cy="1152525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B52A02E-E737-42D3-B755-117C97CD0DBC}"/>
                </a:ext>
              </a:extLst>
            </p:cNvPr>
            <p:cNvSpPr/>
            <p:nvPr/>
          </p:nvSpPr>
          <p:spPr>
            <a:xfrm>
              <a:off x="2536066" y="2938728"/>
              <a:ext cx="1296395" cy="4426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3ED504B-1171-4B07-A4A2-B4869A5B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6" t="58212" r="22578" b="6768"/>
          <a:stretch/>
        </p:blipFill>
        <p:spPr>
          <a:xfrm>
            <a:off x="4171950" y="2193131"/>
            <a:ext cx="7646024" cy="23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30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-3-3-1)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댓글 남기기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709494" y="5952150"/>
            <a:ext cx="6773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내용 작성 후 댓글 남기기를 클릭하면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작성한 댓글을 볼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14D68C-D9EF-4856-918F-D190AB2A8F03}"/>
              </a:ext>
            </a:extLst>
          </p:cNvPr>
          <p:cNvGrpSpPr/>
          <p:nvPr/>
        </p:nvGrpSpPr>
        <p:grpSpPr>
          <a:xfrm>
            <a:off x="1699392" y="927866"/>
            <a:ext cx="10054458" cy="3887021"/>
            <a:chOff x="1699392" y="927866"/>
            <a:chExt cx="10054458" cy="388702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1757C4-1A65-47BD-9B3B-2F09DFA6478B}"/>
                </a:ext>
              </a:extLst>
            </p:cNvPr>
            <p:cNvGrpSpPr/>
            <p:nvPr/>
          </p:nvGrpSpPr>
          <p:grpSpPr>
            <a:xfrm>
              <a:off x="1699392" y="1927636"/>
              <a:ext cx="10054458" cy="2887251"/>
              <a:chOff x="1699392" y="1927636"/>
              <a:chExt cx="10054458" cy="288725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331D671-EC9C-42B9-8E5D-C37092927D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22" t="57748" r="22578" b="6302"/>
              <a:stretch/>
            </p:blipFill>
            <p:spPr>
              <a:xfrm>
                <a:off x="1699392" y="2043113"/>
                <a:ext cx="8793215" cy="277177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A603633-0EBB-44CE-A2D3-1D8248BA20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94" t="57878" r="23750" b="13390"/>
              <a:stretch/>
            </p:blipFill>
            <p:spPr>
              <a:xfrm>
                <a:off x="5029200" y="1927636"/>
                <a:ext cx="6724650" cy="1771651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36DA01E-3882-4BB5-9A34-CA210A506AF7}"/>
                  </a:ext>
                </a:extLst>
              </p:cNvPr>
              <p:cNvSpPr/>
              <p:nvPr/>
            </p:nvSpPr>
            <p:spPr>
              <a:xfrm>
                <a:off x="9127366" y="4320057"/>
                <a:ext cx="1296395" cy="44264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33AA21-4E3A-4768-A034-6980F6B4D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90" t="36182" r="35567" b="59647"/>
            <a:stretch/>
          </p:blipFill>
          <p:spPr>
            <a:xfrm>
              <a:off x="9775563" y="927866"/>
              <a:ext cx="1662289" cy="72390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68655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2943225" y="13298"/>
            <a:ext cx="608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-3-3-2)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댓글 좋아요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싫어요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709495" y="5952150"/>
            <a:ext cx="6773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내용 작성 후 댓글 남기기를 클릭하면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작성한 댓글을 볼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8B0306-AB5B-4C00-8B8D-8BF6F0C797CE}"/>
              </a:ext>
            </a:extLst>
          </p:cNvPr>
          <p:cNvGrpSpPr/>
          <p:nvPr/>
        </p:nvGrpSpPr>
        <p:grpSpPr>
          <a:xfrm>
            <a:off x="1685398" y="1416524"/>
            <a:ext cx="10002793" cy="3050701"/>
            <a:chOff x="1685398" y="1416524"/>
            <a:chExt cx="10002793" cy="30507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880790C-F204-46FD-B02E-CEADEEB7C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6" t="57723" r="19996" b="13081"/>
            <a:stretch/>
          </p:blipFill>
          <p:spPr>
            <a:xfrm>
              <a:off x="1685398" y="2390775"/>
              <a:ext cx="8592051" cy="2076450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7B6CB8D-E1C3-4AD2-8196-8B288C254BFF}"/>
                </a:ext>
              </a:extLst>
            </p:cNvPr>
            <p:cNvSpPr/>
            <p:nvPr/>
          </p:nvSpPr>
          <p:spPr>
            <a:xfrm>
              <a:off x="2447399" y="3301484"/>
              <a:ext cx="1210201" cy="369332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BC1578-34BE-4919-9E1D-5565F9B88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57" t="56025" r="68047" b="39804"/>
            <a:stretch/>
          </p:blipFill>
          <p:spPr>
            <a:xfrm>
              <a:off x="2561699" y="1447227"/>
              <a:ext cx="2025650" cy="62865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5470C18-0488-4FE1-87C0-7357FDD0F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35" t="55716" r="67656" b="39495"/>
            <a:stretch/>
          </p:blipFill>
          <p:spPr>
            <a:xfrm>
              <a:off x="4811553" y="1416524"/>
              <a:ext cx="2025650" cy="690056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89D5DB-5F29-494D-AB5F-B56B7AE2DC11}"/>
                </a:ext>
              </a:extLst>
            </p:cNvPr>
            <p:cNvSpPr txBox="1"/>
            <p:nvPr/>
          </p:nvSpPr>
          <p:spPr>
            <a:xfrm>
              <a:off x="6539087" y="2248577"/>
              <a:ext cx="1808508" cy="7386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좋아요 버튼 클릭 후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싫어요 버튼 클릭 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좋아요 취소됨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F0589F-0977-4B91-8664-009EBC1C0419}"/>
                </a:ext>
              </a:extLst>
            </p:cNvPr>
            <p:cNvSpPr txBox="1"/>
            <p:nvPr/>
          </p:nvSpPr>
          <p:spPr>
            <a:xfrm>
              <a:off x="10543326" y="1861095"/>
              <a:ext cx="1144865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좋아요 버튼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클릭 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376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2943225" y="13298"/>
            <a:ext cx="608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-3-3-3)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베스트 댓글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917886" y="5920963"/>
            <a:ext cx="6356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댓글 좋아요 수가 최소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이상인 경우 베스트 댓글로 등록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장소에는 최대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베스트 댓글이 있을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4D973-C7BD-4D3E-86B6-140B77226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5" t="7519" r="22577" b="28837"/>
          <a:stretch/>
        </p:blipFill>
        <p:spPr>
          <a:xfrm>
            <a:off x="2352675" y="1047751"/>
            <a:ext cx="71723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6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421C4-7CB3-4E45-9729-C853F5504107}"/>
              </a:ext>
            </a:extLst>
          </p:cNvPr>
          <p:cNvSpPr txBox="1"/>
          <p:nvPr/>
        </p:nvSpPr>
        <p:spPr>
          <a:xfrm>
            <a:off x="4379705" y="2862590"/>
            <a:ext cx="34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ko-KR" altLang="en-US" sz="2800">
                <a:solidFill>
                  <a:schemeClr val="bg2">
                    <a:lumMod val="50000"/>
                  </a:schemeClr>
                </a:solidFill>
              </a:rPr>
              <a:t>프로젝트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C1A3A-40A8-4DB3-BD2D-471869DC41FC}"/>
              </a:ext>
            </a:extLst>
          </p:cNvPr>
          <p:cNvSpPr txBox="1"/>
          <p:nvPr/>
        </p:nvSpPr>
        <p:spPr>
          <a:xfrm>
            <a:off x="4652682" y="3523130"/>
            <a:ext cx="2425664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프로젝트 소개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프로젝트 기획 동기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프로젝트 필요성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170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2943225" y="13298"/>
            <a:ext cx="608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-3-3-3)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댓글 신고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458893" y="5973009"/>
            <a:ext cx="705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다른 유저가 남긴 댓글은 댓글 신고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프로필 신고를 통해 신고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897E87-368F-46B4-8E17-5AC04EE9D6B9}"/>
              </a:ext>
            </a:extLst>
          </p:cNvPr>
          <p:cNvGrpSpPr/>
          <p:nvPr/>
        </p:nvGrpSpPr>
        <p:grpSpPr>
          <a:xfrm>
            <a:off x="1452562" y="678635"/>
            <a:ext cx="9580378" cy="4782159"/>
            <a:chOff x="1452562" y="678635"/>
            <a:chExt cx="9580378" cy="47821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84D973-C7BD-4D3E-86B6-140B77226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5" t="7519" r="22577" b="28837"/>
            <a:stretch/>
          </p:blipFill>
          <p:spPr>
            <a:xfrm>
              <a:off x="1452562" y="1038226"/>
              <a:ext cx="7172325" cy="39243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CB3AAA3-8519-4601-9F04-3123F4001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61" t="55716" r="24218" b="38877"/>
            <a:stretch/>
          </p:blipFill>
          <p:spPr>
            <a:xfrm>
              <a:off x="6845484" y="4803570"/>
              <a:ext cx="4187456" cy="65722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71A9FB5-3799-45DC-8CCF-DA259625581E}"/>
                </a:ext>
              </a:extLst>
            </p:cNvPr>
            <p:cNvSpPr/>
            <p:nvPr/>
          </p:nvSpPr>
          <p:spPr>
            <a:xfrm>
              <a:off x="6240383" y="3993956"/>
              <a:ext cx="2211468" cy="369332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9F23BD8-1AA7-4283-9CD4-BB55ACE70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19" t="3090" r="37734" b="56845"/>
            <a:stretch/>
          </p:blipFill>
          <p:spPr>
            <a:xfrm>
              <a:off x="4395787" y="678635"/>
              <a:ext cx="3181350" cy="252331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040B9B7-D543-4510-877C-B94095831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41" t="3301" r="37891" b="56845"/>
            <a:stretch/>
          </p:blipFill>
          <p:spPr>
            <a:xfrm>
              <a:off x="7927790" y="806649"/>
              <a:ext cx="3105150" cy="2457461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39BACC-13E8-4380-81F4-3925D67271DF}"/>
                </a:ext>
              </a:extLst>
            </p:cNvPr>
            <p:cNvSpPr txBox="1"/>
            <p:nvPr/>
          </p:nvSpPr>
          <p:spPr>
            <a:xfrm>
              <a:off x="5503798" y="3336340"/>
              <a:ext cx="965329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댓글 신고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3E76D3-C40C-4EC7-9756-231E8A0CDBCB}"/>
                </a:ext>
              </a:extLst>
            </p:cNvPr>
            <p:cNvSpPr txBox="1"/>
            <p:nvPr/>
          </p:nvSpPr>
          <p:spPr>
            <a:xfrm>
              <a:off x="8853430" y="3433078"/>
              <a:ext cx="1253869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프로필 신고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제목이 없음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590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2943225" y="13298"/>
            <a:ext cx="608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-3-3-4)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댓글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3843086" y="5985139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본인이 작성한 댓글의 경우 수정이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ED8B66-2B3D-4A0F-ABE8-3D4C69C6E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5" t="7519" r="22577" b="28837"/>
          <a:stretch/>
        </p:blipFill>
        <p:spPr>
          <a:xfrm>
            <a:off x="652462" y="1442803"/>
            <a:ext cx="7172325" cy="392430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9AEFE2AB-6C5A-4F61-9114-A26FBC091C4A}"/>
              </a:ext>
            </a:extLst>
          </p:cNvPr>
          <p:cNvSpPr/>
          <p:nvPr/>
        </p:nvSpPr>
        <p:spPr>
          <a:xfrm>
            <a:off x="6698492" y="3324225"/>
            <a:ext cx="530984" cy="371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85D78C-7B77-4285-9E46-60EFB620C7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16479" r="24141" b="50000"/>
          <a:stretch/>
        </p:blipFill>
        <p:spPr>
          <a:xfrm>
            <a:off x="5238750" y="850224"/>
            <a:ext cx="6734175" cy="206692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17675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2943225" y="13298"/>
            <a:ext cx="608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-3-3-4)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댓글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3843086" y="5968588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본인이 작성한 댓글의 경우 수정이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625CE9-487A-4F2A-A047-58754557C463}"/>
              </a:ext>
            </a:extLst>
          </p:cNvPr>
          <p:cNvGrpSpPr/>
          <p:nvPr/>
        </p:nvGrpSpPr>
        <p:grpSpPr>
          <a:xfrm>
            <a:off x="633412" y="2395537"/>
            <a:ext cx="6753225" cy="2066925"/>
            <a:chOff x="433387" y="3057290"/>
            <a:chExt cx="6753225" cy="20669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1E5D163-ACEB-4768-AD43-7289D7485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9" t="16479" r="24140" b="50000"/>
            <a:stretch/>
          </p:blipFill>
          <p:spPr>
            <a:xfrm>
              <a:off x="433387" y="3057290"/>
              <a:ext cx="6753225" cy="2066925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795664A-5719-41A1-A60F-89F0ABF91081}"/>
                </a:ext>
              </a:extLst>
            </p:cNvPr>
            <p:cNvSpPr/>
            <p:nvPr/>
          </p:nvSpPr>
          <p:spPr>
            <a:xfrm>
              <a:off x="6057900" y="4733690"/>
              <a:ext cx="530984" cy="3714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1E2D9D9-6E59-4155-ADE9-0D458527D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4" t="32389" r="24140" b="26725"/>
          <a:stretch/>
        </p:blipFill>
        <p:spPr>
          <a:xfrm>
            <a:off x="4981689" y="889411"/>
            <a:ext cx="6677025" cy="252100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630376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2943225" y="13298"/>
            <a:ext cx="608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-3-3-4)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댓글 삭제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3843086" y="5912247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본인이 작성한 댓글의 경우 삭제가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C60559-F4DB-40E8-8CF5-10A2B67032A7}"/>
              </a:ext>
            </a:extLst>
          </p:cNvPr>
          <p:cNvGrpSpPr/>
          <p:nvPr/>
        </p:nvGrpSpPr>
        <p:grpSpPr>
          <a:xfrm>
            <a:off x="553829" y="1011447"/>
            <a:ext cx="6677025" cy="927129"/>
            <a:chOff x="600189" y="3054321"/>
            <a:chExt cx="6677025" cy="9271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1E2D9D9-6E59-4155-ADE9-0D458527D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94" t="32389" r="24140" b="52575"/>
            <a:stretch/>
          </p:blipFill>
          <p:spPr>
            <a:xfrm>
              <a:off x="600189" y="3054321"/>
              <a:ext cx="6677025" cy="927129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C930DB0-91B5-4388-8A11-21D4236D9AAE}"/>
                </a:ext>
              </a:extLst>
            </p:cNvPr>
            <p:cNvSpPr/>
            <p:nvPr/>
          </p:nvSpPr>
          <p:spPr>
            <a:xfrm>
              <a:off x="6727180" y="3400425"/>
              <a:ext cx="530984" cy="3714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9C1C04-0672-4F27-811B-F8C92D7CB14E}"/>
              </a:ext>
            </a:extLst>
          </p:cNvPr>
          <p:cNvGrpSpPr/>
          <p:nvPr/>
        </p:nvGrpSpPr>
        <p:grpSpPr>
          <a:xfrm>
            <a:off x="325229" y="2284680"/>
            <a:ext cx="4561925" cy="1206758"/>
            <a:chOff x="7277214" y="1215853"/>
            <a:chExt cx="4561925" cy="12067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133252-DA92-4FB4-B832-A43468FE9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59" r="38360" b="88303"/>
            <a:stretch/>
          </p:blipFill>
          <p:spPr>
            <a:xfrm>
              <a:off x="7277214" y="1215853"/>
              <a:ext cx="4561925" cy="1159133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85D0AB-67A3-47D4-8141-3F976838EDD8}"/>
                </a:ext>
              </a:extLst>
            </p:cNvPr>
            <p:cNvSpPr/>
            <p:nvPr/>
          </p:nvSpPr>
          <p:spPr>
            <a:xfrm>
              <a:off x="10232380" y="1843044"/>
              <a:ext cx="778520" cy="57956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B0B601F-D3C2-4F23-977D-CAAC362CC5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2813" r="22866" b="28528"/>
          <a:stretch/>
        </p:blipFill>
        <p:spPr>
          <a:xfrm>
            <a:off x="5106229" y="2284680"/>
            <a:ext cx="6851441" cy="300037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4989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-4)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065889" y="5968588"/>
            <a:ext cx="80602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본인이 등록한 장소의 경우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상세 페이지의 편집 버튼을 통해 수정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5A22F2-2A85-4B1A-84CF-D3DABE3134C8}"/>
              </a:ext>
            </a:extLst>
          </p:cNvPr>
          <p:cNvGrpSpPr/>
          <p:nvPr/>
        </p:nvGrpSpPr>
        <p:grpSpPr>
          <a:xfrm>
            <a:off x="1447150" y="901411"/>
            <a:ext cx="9297698" cy="4702284"/>
            <a:chOff x="1447150" y="901411"/>
            <a:chExt cx="9297698" cy="47022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6D257C7-A9A6-406B-BC94-CF3F3E96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150" y="901411"/>
              <a:ext cx="9297698" cy="470228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DE00CDA-99FD-4700-B6C1-5E9B6212A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25" t="44030" r="37297" b="49488"/>
            <a:stretch/>
          </p:blipFill>
          <p:spPr>
            <a:xfrm>
              <a:off x="9111509" y="2114549"/>
              <a:ext cx="742948" cy="742951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9A80DA6-D049-45D8-B8BD-659CD1ED0DC7}"/>
                </a:ext>
              </a:extLst>
            </p:cNvPr>
            <p:cNvSpPr/>
            <p:nvPr/>
          </p:nvSpPr>
          <p:spPr>
            <a:xfrm>
              <a:off x="6981825" y="2962275"/>
              <a:ext cx="295275" cy="3095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597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0" y="0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-4)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065889" y="5978113"/>
            <a:ext cx="806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본인이 등록한 장소의 경우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상세 페이지의 편집 버튼을 통해 수정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CF2052-27BB-445D-959F-1B501F857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4" y="782473"/>
            <a:ext cx="9163050" cy="463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58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F8249B-79D7-4A3A-8DC4-6F6902955E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8" t="18333" r="15079" b="8659"/>
          <a:stretch/>
        </p:blipFill>
        <p:spPr>
          <a:xfrm>
            <a:off x="4772024" y="999797"/>
            <a:ext cx="6743701" cy="450173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469B90-6779-4F5E-AF24-AE439B73859B}"/>
              </a:ext>
            </a:extLst>
          </p:cNvPr>
          <p:cNvGrpSpPr/>
          <p:nvPr/>
        </p:nvGrpSpPr>
        <p:grpSpPr>
          <a:xfrm>
            <a:off x="419100" y="2762250"/>
            <a:ext cx="4229100" cy="1123950"/>
            <a:chOff x="419100" y="2762250"/>
            <a:chExt cx="4229100" cy="11239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3CC9772-2CB1-41A2-A5A8-A4E65949B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19" t="12308" r="46093" b="69464"/>
            <a:stretch/>
          </p:blipFill>
          <p:spPr>
            <a:xfrm>
              <a:off x="419100" y="2762250"/>
              <a:ext cx="4229100" cy="112395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ACDB496-6559-4878-B687-049AC461162C}"/>
                </a:ext>
              </a:extLst>
            </p:cNvPr>
            <p:cNvSpPr/>
            <p:nvPr/>
          </p:nvSpPr>
          <p:spPr>
            <a:xfrm>
              <a:off x="466725" y="3429000"/>
              <a:ext cx="1476375" cy="36195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DE8259-3186-47D9-8B05-B7C5360E6E7D}"/>
              </a:ext>
            </a:extLst>
          </p:cNvPr>
          <p:cNvSpPr txBox="1"/>
          <p:nvPr/>
        </p:nvSpPr>
        <p:spPr>
          <a:xfrm>
            <a:off x="3438830" y="0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-4)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수정</a:t>
            </a:r>
          </a:p>
        </p:txBody>
      </p:sp>
    </p:spTree>
    <p:extLst>
      <p:ext uri="{BB962C8B-B14F-4D97-AF65-F5344CB8AC3E}">
        <p14:creationId xmlns:p14="http://schemas.microsoft.com/office/powerpoint/2010/main" val="758358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DE8259-3186-47D9-8B05-B7C5360E6E7D}"/>
              </a:ext>
            </a:extLst>
          </p:cNvPr>
          <p:cNvSpPr txBox="1"/>
          <p:nvPr/>
        </p:nvSpPr>
        <p:spPr>
          <a:xfrm>
            <a:off x="3438830" y="0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-5)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691A00-96B9-4820-AF45-3F5341189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32" y="958795"/>
            <a:ext cx="9768536" cy="4940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7B3861-EBDC-466A-89BD-8550FBD59B5C}"/>
              </a:ext>
            </a:extLst>
          </p:cNvPr>
          <p:cNvSpPr txBox="1"/>
          <p:nvPr/>
        </p:nvSpPr>
        <p:spPr>
          <a:xfrm>
            <a:off x="2065889" y="5978113"/>
            <a:ext cx="806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본인이 등록한 장소의 경우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상세 페이지의 삭제 버튼을 통해 삭제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DE0F22-2F0C-4B03-A6E2-4AD0764C87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3" r="38457" b="88033"/>
          <a:stretch/>
        </p:blipFill>
        <p:spPr>
          <a:xfrm>
            <a:off x="7200899" y="719592"/>
            <a:ext cx="4131997" cy="109015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C47CAF7-6CAD-40D0-92FC-1D18F4D86105}"/>
              </a:ext>
            </a:extLst>
          </p:cNvPr>
          <p:cNvSpPr/>
          <p:nvPr/>
        </p:nvSpPr>
        <p:spPr>
          <a:xfrm>
            <a:off x="7296150" y="3111966"/>
            <a:ext cx="447675" cy="4191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366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DE8259-3186-47D9-8B05-B7C5360E6E7D}"/>
              </a:ext>
            </a:extLst>
          </p:cNvPr>
          <p:cNvSpPr txBox="1"/>
          <p:nvPr/>
        </p:nvSpPr>
        <p:spPr>
          <a:xfrm>
            <a:off x="3438830" y="0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-5)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194427-E551-452B-969E-E7255CA22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3" y="634904"/>
            <a:ext cx="10344150" cy="5231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8896EA-077A-4ACD-AFA9-D7507AF382B8}"/>
              </a:ext>
            </a:extLst>
          </p:cNvPr>
          <p:cNvSpPr txBox="1"/>
          <p:nvPr/>
        </p:nvSpPr>
        <p:spPr>
          <a:xfrm>
            <a:off x="2575653" y="5978113"/>
            <a:ext cx="7040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삭제가 성공적으로 이루어지면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추천 장소 페이지로 이동하며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장소가 삭제된 것을 확인할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674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DE8259-3186-47D9-8B05-B7C5360E6E7D}"/>
              </a:ext>
            </a:extLst>
          </p:cNvPr>
          <p:cNvSpPr txBox="1"/>
          <p:nvPr/>
        </p:nvSpPr>
        <p:spPr>
          <a:xfrm>
            <a:off x="3438830" y="0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48D4A6-803A-4C34-AF69-6C1CF7866FBA}"/>
              </a:ext>
            </a:extLst>
          </p:cNvPr>
          <p:cNvGrpSpPr/>
          <p:nvPr/>
        </p:nvGrpSpPr>
        <p:grpSpPr>
          <a:xfrm>
            <a:off x="1105680" y="146988"/>
            <a:ext cx="9980637" cy="5699740"/>
            <a:chOff x="1105680" y="146988"/>
            <a:chExt cx="9980637" cy="56997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6DAB978-2595-4D18-B8F1-D1F89B7E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680" y="809625"/>
              <a:ext cx="9980637" cy="503710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2FB23E3-7F35-47E0-AE6C-7C773DD87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73" t="-12" r="1440" b="93771"/>
            <a:stretch/>
          </p:blipFill>
          <p:spPr>
            <a:xfrm>
              <a:off x="8201024" y="146988"/>
              <a:ext cx="771526" cy="66607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90C7B6F-9469-44DC-A780-0CAD85FD87DA}"/>
                </a:ext>
              </a:extLst>
            </p:cNvPr>
            <p:cNvSpPr/>
            <p:nvPr/>
          </p:nvSpPr>
          <p:spPr>
            <a:xfrm>
              <a:off x="10607310" y="844242"/>
              <a:ext cx="440907" cy="25785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06E4901-3AEE-4EB8-AA7E-E29EC1771320}"/>
              </a:ext>
            </a:extLst>
          </p:cNvPr>
          <p:cNvSpPr txBox="1"/>
          <p:nvPr/>
        </p:nvSpPr>
        <p:spPr>
          <a:xfrm>
            <a:off x="3137496" y="5935169"/>
            <a:ext cx="591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페이지에서 장소 클릭 시 추천 코스 페이지로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9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829B19-4FB4-49FD-8A70-B5455A60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8" y="962023"/>
            <a:ext cx="3181977" cy="23360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74CB60-0CC8-44D8-BBF2-4745372E0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10" y="962023"/>
            <a:ext cx="2694274" cy="51993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4E1D21-942F-4A90-925E-3162AC18E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18" y="3465799"/>
            <a:ext cx="3181977" cy="26955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19079A-36FD-492E-8B29-CE2A4C5E9057}"/>
              </a:ext>
            </a:extLst>
          </p:cNvPr>
          <p:cNvSpPr txBox="1"/>
          <p:nvPr/>
        </p:nvSpPr>
        <p:spPr>
          <a:xfrm>
            <a:off x="4571170" y="177378"/>
            <a:ext cx="3486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ko-KR" altLang="en-US" sz="2800">
                <a:solidFill>
                  <a:schemeClr val="bg2">
                    <a:lumMod val="50000"/>
                  </a:schemeClr>
                </a:solidFill>
              </a:rPr>
              <a:t>프로젝트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998BC2-6C74-4DD8-9233-E42A37A3CB31}"/>
              </a:ext>
            </a:extLst>
          </p:cNvPr>
          <p:cNvSpPr txBox="1"/>
          <p:nvPr/>
        </p:nvSpPr>
        <p:spPr>
          <a:xfrm>
            <a:off x="6562165" y="2867806"/>
            <a:ext cx="5369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/>
              <a:t>데이트 코스와 함께 이동수단</a:t>
            </a:r>
            <a:r>
              <a:rPr lang="en-US" altLang="ko-KR" sz="1800"/>
              <a:t>, </a:t>
            </a:r>
          </a:p>
          <a:p>
            <a:r>
              <a:rPr lang="ko-KR" altLang="en-US" sz="1800"/>
              <a:t>숙박정보 등을 함께 제공하고 </a:t>
            </a:r>
            <a:endParaRPr lang="en-US" altLang="ko-KR" sz="1800"/>
          </a:p>
          <a:p>
            <a:r>
              <a:rPr lang="ko-KR" altLang="en-US" sz="1800"/>
              <a:t>집콕생활 등의 실내 데이트 일정들을 통해 </a:t>
            </a:r>
            <a:endParaRPr lang="en-US" altLang="ko-KR" sz="1800"/>
          </a:p>
          <a:p>
            <a:r>
              <a:rPr lang="ko-KR" altLang="en-US" sz="1800"/>
              <a:t>사용자에게 효율적인 선택의 기회를 제공하고자</a:t>
            </a:r>
            <a:endParaRPr lang="en-US" altLang="ko-KR" sz="1800"/>
          </a:p>
          <a:p>
            <a:r>
              <a:rPr lang="ko-KR" altLang="en-US"/>
              <a:t>데이트 코스및 장소 추천 웹 사이트를 기획하였다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443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A8D98-67D8-4535-8B67-843714E5C757}"/>
              </a:ext>
            </a:extLst>
          </p:cNvPr>
          <p:cNvSpPr txBox="1"/>
          <p:nvPr/>
        </p:nvSpPr>
        <p:spPr>
          <a:xfrm>
            <a:off x="1473581" y="5989183"/>
            <a:ext cx="924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추천 페이지에서 좌측에 네비게이션 메뉴의 코스 등록 클릭 시 코스 등록 페이지로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F0E64B-2BAC-43A5-8053-808ADC241703}"/>
              </a:ext>
            </a:extLst>
          </p:cNvPr>
          <p:cNvGrpSpPr/>
          <p:nvPr/>
        </p:nvGrpSpPr>
        <p:grpSpPr>
          <a:xfrm>
            <a:off x="1081087" y="892722"/>
            <a:ext cx="10029825" cy="5072555"/>
            <a:chOff x="1081087" y="892722"/>
            <a:chExt cx="10029825" cy="5072555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B6B0E3B1-B539-4462-8EA3-FAC1C02D5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087" y="892722"/>
              <a:ext cx="10029825" cy="5072555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7B3FC2-3F3C-47BA-B432-7A26146DB72F}"/>
                </a:ext>
              </a:extLst>
            </p:cNvPr>
            <p:cNvSpPr/>
            <p:nvPr/>
          </p:nvSpPr>
          <p:spPr>
            <a:xfrm>
              <a:off x="1638300" y="3551850"/>
              <a:ext cx="696320" cy="3816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A5EBFBA3-F84F-4688-B2C7-FCCB5DCAD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55" r="82099" b="33832"/>
            <a:stretch/>
          </p:blipFill>
          <p:spPr>
            <a:xfrm>
              <a:off x="2995611" y="2542369"/>
              <a:ext cx="3014664" cy="2207021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94776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익명유저 코스등록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62BA3-83D7-499C-BFF7-431501D11471}"/>
              </a:ext>
            </a:extLst>
          </p:cNvPr>
          <p:cNvSpPr txBox="1"/>
          <p:nvPr/>
        </p:nvSpPr>
        <p:spPr>
          <a:xfrm>
            <a:off x="2166076" y="5972670"/>
            <a:ext cx="785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 하지 않은 상태로 장소 등록에 접근 시 코스 등록을 이용할 수 없음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76D9CCB-A298-463E-8583-1B3646EA5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0" y="867651"/>
            <a:ext cx="9439275" cy="47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78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등록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4A44A0-20FF-43A5-BBE1-47A68EC322A9}"/>
              </a:ext>
            </a:extLst>
          </p:cNvPr>
          <p:cNvSpPr txBox="1"/>
          <p:nvPr/>
        </p:nvSpPr>
        <p:spPr>
          <a:xfrm>
            <a:off x="2921901" y="5972670"/>
            <a:ext cx="634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전체적인 틀은 장소 등록과 유사하지만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일부분 차이가 존재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F0A6F2-BBA7-46FB-B55F-8BD0A44BF468}"/>
              </a:ext>
            </a:extLst>
          </p:cNvPr>
          <p:cNvGrpSpPr/>
          <p:nvPr/>
        </p:nvGrpSpPr>
        <p:grpSpPr>
          <a:xfrm>
            <a:off x="1343025" y="418594"/>
            <a:ext cx="9991725" cy="5537049"/>
            <a:chOff x="1343025" y="418594"/>
            <a:chExt cx="9991725" cy="55370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E2DDCB-157D-4673-B67A-4804B0C7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025" y="902357"/>
              <a:ext cx="9991725" cy="5053286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47BA146-512E-487D-8C55-1A7FEC510722}"/>
                </a:ext>
              </a:extLst>
            </p:cNvPr>
            <p:cNvSpPr/>
            <p:nvPr/>
          </p:nvSpPr>
          <p:spPr>
            <a:xfrm>
              <a:off x="3324225" y="2743200"/>
              <a:ext cx="1695450" cy="3810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89CB683-5EFD-478C-962D-64D37CA71506}"/>
                </a:ext>
              </a:extLst>
            </p:cNvPr>
            <p:cNvSpPr/>
            <p:nvPr/>
          </p:nvSpPr>
          <p:spPr>
            <a:xfrm>
              <a:off x="3324225" y="4781550"/>
              <a:ext cx="695326" cy="18349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D371B4-60C8-42FB-AF67-62B9FF088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35" t="36252" r="62968" b="42276"/>
            <a:stretch/>
          </p:blipFill>
          <p:spPr>
            <a:xfrm>
              <a:off x="7510464" y="418594"/>
              <a:ext cx="2629545" cy="1700031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270D1C-6E98-40CD-B390-C94E9B7A5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2" t="20340" r="46094" b="12308"/>
            <a:stretch/>
          </p:blipFill>
          <p:spPr>
            <a:xfrm>
              <a:off x="7253936" y="2247325"/>
              <a:ext cx="3699814" cy="3708318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42221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등록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4A44A0-20FF-43A5-BBE1-47A68EC322A9}"/>
              </a:ext>
            </a:extLst>
          </p:cNvPr>
          <p:cNvSpPr txBox="1"/>
          <p:nvPr/>
        </p:nvSpPr>
        <p:spPr>
          <a:xfrm>
            <a:off x="3342696" y="5972670"/>
            <a:ext cx="550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추가 버튼을 클릭 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 검색 팝업창이 열림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팝업 창에서 모든 장소를 검색할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4921EE-8309-4C3C-9BAA-A92D21B4DA15}"/>
              </a:ext>
            </a:extLst>
          </p:cNvPr>
          <p:cNvGrpSpPr/>
          <p:nvPr/>
        </p:nvGrpSpPr>
        <p:grpSpPr>
          <a:xfrm>
            <a:off x="354156" y="798677"/>
            <a:ext cx="9712035" cy="4911834"/>
            <a:chOff x="1239981" y="723900"/>
            <a:chExt cx="9712035" cy="4911834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1F3B181E-0395-4B31-92D1-6B5CA78B3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981" y="723900"/>
              <a:ext cx="9712035" cy="4911834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C34F710-A8B9-40CE-9B7C-7B80C83AFE9A}"/>
                </a:ext>
              </a:extLst>
            </p:cNvPr>
            <p:cNvSpPr/>
            <p:nvPr/>
          </p:nvSpPr>
          <p:spPr>
            <a:xfrm>
              <a:off x="6286500" y="4333875"/>
              <a:ext cx="333375" cy="32385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5FD8EB-842D-4E14-8A08-6F0A7F3D6D29}"/>
              </a:ext>
            </a:extLst>
          </p:cNvPr>
          <p:cNvGrpSpPr/>
          <p:nvPr/>
        </p:nvGrpSpPr>
        <p:grpSpPr>
          <a:xfrm>
            <a:off x="7077381" y="695637"/>
            <a:ext cx="4657419" cy="2558957"/>
            <a:chOff x="7077381" y="695637"/>
            <a:chExt cx="4657419" cy="2558957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E9EAB503-AA04-44FB-B00E-33EB8D703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6" t="4276" r="34063" b="27910"/>
            <a:stretch/>
          </p:blipFill>
          <p:spPr>
            <a:xfrm>
              <a:off x="7077381" y="695637"/>
              <a:ext cx="4657419" cy="2558957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4B96EFF-FFEC-4B43-A48C-692512AF602E}"/>
                </a:ext>
              </a:extLst>
            </p:cNvPr>
            <p:cNvSpPr/>
            <p:nvPr/>
          </p:nvSpPr>
          <p:spPr>
            <a:xfrm>
              <a:off x="11344275" y="909950"/>
              <a:ext cx="333375" cy="32385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8648669-7C1D-4B72-9EBA-6B1AB849C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0" t="12999" r="26094" b="38364"/>
          <a:stretch/>
        </p:blipFill>
        <p:spPr>
          <a:xfrm>
            <a:off x="6798328" y="3603407"/>
            <a:ext cx="5215523" cy="206040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30986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등록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4A44A0-20FF-43A5-BBE1-47A68EC322A9}"/>
              </a:ext>
            </a:extLst>
          </p:cNvPr>
          <p:cNvSpPr txBox="1"/>
          <p:nvPr/>
        </p:nvSpPr>
        <p:spPr>
          <a:xfrm>
            <a:off x="2806494" y="5972670"/>
            <a:ext cx="6579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코스에 등록을 원하는 장소를 클릭하면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코스에 장소가 추가됨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코스에 장소는 최소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곳 이상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곳까지 추가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1C5178-88FB-4701-B3AA-C2697F7DF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38" y="1144533"/>
            <a:ext cx="9034029" cy="456893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5B357F4-7187-43B9-8C89-D7337E3FCC38}"/>
              </a:ext>
            </a:extLst>
          </p:cNvPr>
          <p:cNvGrpSpPr/>
          <p:nvPr/>
        </p:nvGrpSpPr>
        <p:grpSpPr>
          <a:xfrm>
            <a:off x="5285162" y="688918"/>
            <a:ext cx="6936010" cy="2740082"/>
            <a:chOff x="5285162" y="688918"/>
            <a:chExt cx="6936010" cy="274008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648669-7C1D-4B72-9EBA-6B1AB849C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40" t="12999" r="26094" b="38364"/>
            <a:stretch/>
          </p:blipFill>
          <p:spPr>
            <a:xfrm>
              <a:off x="5285163" y="688918"/>
              <a:ext cx="6936009" cy="2740082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7706845-0187-43A1-B3C6-61EC8066BC0E}"/>
                </a:ext>
              </a:extLst>
            </p:cNvPr>
            <p:cNvSpPr/>
            <p:nvPr/>
          </p:nvSpPr>
          <p:spPr>
            <a:xfrm>
              <a:off x="5285163" y="1285876"/>
              <a:ext cx="6716337" cy="2286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BAB2E66-E89C-4540-AB64-489575BA9BE5}"/>
                </a:ext>
              </a:extLst>
            </p:cNvPr>
            <p:cNvSpPr/>
            <p:nvPr/>
          </p:nvSpPr>
          <p:spPr>
            <a:xfrm>
              <a:off x="5285162" y="1741491"/>
              <a:ext cx="6716337" cy="2286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344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2527554" y="5985782"/>
            <a:ext cx="713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등록 성공 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성공 알림이 뜨고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이후 추천 코스 페이지로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C66AC-952F-44C4-97A2-F9EDF617E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21" y="1296933"/>
            <a:ext cx="8431356" cy="42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79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추천 코스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3680922" y="5985782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추천 장소와 동일하게 코스에 대한 검색을 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C66AC-952F-44C4-97A2-F9EDF617E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21" y="1296933"/>
            <a:ext cx="8431356" cy="42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290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상세보기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2947549" y="5985782"/>
            <a:ext cx="6296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상세 페이지에서는 코스에 대한 상세한 정보를 보여줌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좋아요나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링크 공유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작성 등이 가능함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B972BD-2D74-4FF2-B9F5-347D66CE928C}"/>
              </a:ext>
            </a:extLst>
          </p:cNvPr>
          <p:cNvGrpSpPr/>
          <p:nvPr/>
        </p:nvGrpSpPr>
        <p:grpSpPr>
          <a:xfrm>
            <a:off x="587562" y="860805"/>
            <a:ext cx="9511924" cy="4800689"/>
            <a:chOff x="587562" y="860805"/>
            <a:chExt cx="9511924" cy="48006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3CB2D0-020B-4D6E-B436-D5A72A1D2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62" y="860805"/>
              <a:ext cx="9511924" cy="4800689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5E7CEB7-4E58-4068-ADEA-31560C5790D3}"/>
                </a:ext>
              </a:extLst>
            </p:cNvPr>
            <p:cNvSpPr/>
            <p:nvPr/>
          </p:nvSpPr>
          <p:spPr>
            <a:xfrm>
              <a:off x="6953250" y="2933264"/>
              <a:ext cx="314325" cy="28026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8EED4F-7994-47AD-BA1C-EE5FEE2A6D7B}"/>
              </a:ext>
            </a:extLst>
          </p:cNvPr>
          <p:cNvGrpSpPr/>
          <p:nvPr/>
        </p:nvGrpSpPr>
        <p:grpSpPr>
          <a:xfrm>
            <a:off x="7658100" y="727868"/>
            <a:ext cx="3476625" cy="2563533"/>
            <a:chOff x="7658100" y="727868"/>
            <a:chExt cx="3476625" cy="256353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CCC517F-5F42-471F-A554-F7BD4830A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62" t="4955" r="15781" b="26936"/>
            <a:stretch/>
          </p:blipFill>
          <p:spPr>
            <a:xfrm>
              <a:off x="7658100" y="727868"/>
              <a:ext cx="3476625" cy="1907376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19CAB3-562F-4486-A0AE-41648A0D503D}"/>
                </a:ext>
              </a:extLst>
            </p:cNvPr>
            <p:cNvSpPr txBox="1"/>
            <p:nvPr/>
          </p:nvSpPr>
          <p:spPr>
            <a:xfrm>
              <a:off x="8913746" y="2768181"/>
              <a:ext cx="965329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리뷰 버튼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클릭 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650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상세보기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1873548" y="5985782"/>
            <a:ext cx="844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상세보기 하단에는 해당 코스에 추가된 장소와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경로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탭이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숫자 번호는 추가된 장소의 정보를 간략하게 나타낸다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97C418B-21C9-437A-8195-4F6352CC34CE}"/>
              </a:ext>
            </a:extLst>
          </p:cNvPr>
          <p:cNvGrpSpPr/>
          <p:nvPr/>
        </p:nvGrpSpPr>
        <p:grpSpPr>
          <a:xfrm>
            <a:off x="720912" y="860805"/>
            <a:ext cx="9511924" cy="4800689"/>
            <a:chOff x="1340037" y="860805"/>
            <a:chExt cx="9511924" cy="48006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3CB2D0-020B-4D6E-B436-D5A72A1D2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037" y="860805"/>
              <a:ext cx="9511924" cy="4800689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B90BAA95-913C-4332-B385-65167EBC2156}"/>
                </a:ext>
              </a:extLst>
            </p:cNvPr>
            <p:cNvSpPr/>
            <p:nvPr/>
          </p:nvSpPr>
          <p:spPr>
            <a:xfrm>
              <a:off x="3105150" y="3676650"/>
              <a:ext cx="2714625" cy="3143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CF5F13-E586-49A3-B145-19D7357E1D48}"/>
                </a:ext>
              </a:extLst>
            </p:cNvPr>
            <p:cNvSpPr/>
            <p:nvPr/>
          </p:nvSpPr>
          <p:spPr>
            <a:xfrm>
              <a:off x="3381374" y="4067176"/>
              <a:ext cx="5114926" cy="248086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BD9F6B-0CB4-4C80-96A1-994B1AA83557}"/>
              </a:ext>
            </a:extLst>
          </p:cNvPr>
          <p:cNvGrpSpPr/>
          <p:nvPr/>
        </p:nvGrpSpPr>
        <p:grpSpPr>
          <a:xfrm>
            <a:off x="6486525" y="1330646"/>
            <a:ext cx="4831538" cy="3132583"/>
            <a:chOff x="7115175" y="1330646"/>
            <a:chExt cx="4831538" cy="313258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07034B-55DF-44FC-887C-455FEA2D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175" y="1330646"/>
              <a:ext cx="4831538" cy="2438488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D0673E-555D-4461-A850-F237C295A5F9}"/>
                </a:ext>
              </a:extLst>
            </p:cNvPr>
            <p:cNvSpPr txBox="1"/>
            <p:nvPr/>
          </p:nvSpPr>
          <p:spPr>
            <a:xfrm>
              <a:off x="8885436" y="3940009"/>
              <a:ext cx="1745992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장소 바로가기 버튼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클릭 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544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상세보기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2791276" y="5985782"/>
            <a:ext cx="660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만약 코스에 등록된 장소가 삭제된 경우 삭제된 장소로 출력됨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5E6200B-83DF-46F9-9F93-6B2808F01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6" y="816644"/>
            <a:ext cx="9686925" cy="48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1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5325B-F837-4E91-AE14-223657D804B0}"/>
              </a:ext>
            </a:extLst>
          </p:cNvPr>
          <p:cNvSpPr txBox="1"/>
          <p:nvPr/>
        </p:nvSpPr>
        <p:spPr>
          <a:xfrm>
            <a:off x="980352" y="4142812"/>
            <a:ext cx="2279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</a:rPr>
              <a:t>데이트 일정 계획의 어려움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8E0AF-8A52-47AA-9216-BEA6ACAA9019}"/>
              </a:ext>
            </a:extLst>
          </p:cNvPr>
          <p:cNvSpPr txBox="1"/>
          <p:nvPr/>
        </p:nvSpPr>
        <p:spPr>
          <a:xfrm>
            <a:off x="5324713" y="4264046"/>
            <a:ext cx="2100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</a:rPr>
              <a:t>데이트 코스 추천 사이트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</a:rPr>
              <a:t>필요성 공감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3EDD9-CADF-4C1B-B0D9-8A5DC44EDCA3}"/>
              </a:ext>
            </a:extLst>
          </p:cNvPr>
          <p:cNvSpPr txBox="1"/>
          <p:nvPr/>
        </p:nvSpPr>
        <p:spPr>
          <a:xfrm>
            <a:off x="9270828" y="5492920"/>
            <a:ext cx="2279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</a:rPr>
              <a:t>기존 사이트에 대한 아쉬움</a:t>
            </a:r>
            <a:endParaRPr lang="en-US" altLang="ko-KR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90EFB9BB-4422-43F4-8500-FE32515B6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4" y="1113472"/>
            <a:ext cx="3622126" cy="29973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A56ECC-070C-47FD-829B-0D23D93F3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46" y="1113472"/>
            <a:ext cx="4076603" cy="3131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AC2FA3-A46D-4191-86CA-8E3528ED5A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" b="22271"/>
          <a:stretch/>
        </p:blipFill>
        <p:spPr>
          <a:xfrm>
            <a:off x="9044439" y="1113472"/>
            <a:ext cx="2662907" cy="4383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2BB130-BF90-4B73-A732-C333157BEC64}"/>
              </a:ext>
            </a:extLst>
          </p:cNvPr>
          <p:cNvSpPr txBox="1"/>
          <p:nvPr/>
        </p:nvSpPr>
        <p:spPr>
          <a:xfrm>
            <a:off x="4396866" y="229731"/>
            <a:ext cx="3944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2">
                    <a:lumMod val="50000"/>
                  </a:schemeClr>
                </a:solidFill>
              </a:rPr>
              <a:t>2-1. </a:t>
            </a:r>
            <a:r>
              <a:rPr lang="ko-KR" altLang="en-US" sz="2800">
                <a:solidFill>
                  <a:schemeClr val="bg2">
                    <a:lumMod val="50000"/>
                  </a:schemeClr>
                </a:solidFill>
              </a:rPr>
              <a:t>프로젝트 기획 동기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2EA76-331C-45B7-9671-CDC133C5AE5B}"/>
              </a:ext>
            </a:extLst>
          </p:cNvPr>
          <p:cNvSpPr txBox="1"/>
          <p:nvPr/>
        </p:nvSpPr>
        <p:spPr>
          <a:xfrm>
            <a:off x="484654" y="4985088"/>
            <a:ext cx="8395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다른 앱 또는 웹을 사용시 각 지역마다 장소가 너무 많아서 고민이 되고</a:t>
            </a:r>
            <a:endParaRPr lang="en-US" altLang="ko-KR" sz="1600" b="1"/>
          </a:p>
          <a:p>
            <a:r>
              <a:rPr lang="ko-KR" altLang="en-US" sz="1600" b="1"/>
              <a:t>리뷰나 별점이 개개인마다 차이가 있기 때문에 </a:t>
            </a:r>
            <a:r>
              <a:rPr lang="en-US" altLang="ko-KR" sz="1600" b="1"/>
              <a:t> </a:t>
            </a:r>
            <a:r>
              <a:rPr lang="ko-KR" altLang="en-US" sz="1600" b="1"/>
              <a:t>커플들이나 소개팅 또는 친구들과 노는</a:t>
            </a:r>
            <a:endParaRPr lang="en-US" altLang="ko-KR" sz="1600" b="1"/>
          </a:p>
          <a:p>
            <a:r>
              <a:rPr lang="ko-KR" altLang="en-US" sz="1600" b="1"/>
              <a:t>데이트 코스 선정에 고민이 많을 것이라 생각했습니다</a:t>
            </a:r>
            <a:r>
              <a:rPr lang="en-US" altLang="ko-KR" sz="1600" b="1"/>
              <a:t>. </a:t>
            </a:r>
          </a:p>
          <a:p>
            <a:r>
              <a:rPr lang="ko-KR" altLang="en-US" sz="1600" b="1"/>
              <a:t>기존에 데이트 코스를 소개해 주는 어플이 있지만 모든 지역마다 데이트 코스가 있는것은 </a:t>
            </a:r>
            <a:endParaRPr lang="en-US" altLang="ko-KR" sz="1600" b="1"/>
          </a:p>
          <a:p>
            <a:r>
              <a:rPr lang="ko-KR" altLang="en-US" sz="1600" b="1"/>
              <a:t>아니고</a:t>
            </a:r>
            <a:r>
              <a:rPr lang="en-US" altLang="ko-KR" sz="1600" b="1"/>
              <a:t> </a:t>
            </a:r>
            <a:r>
              <a:rPr lang="ko-KR" altLang="en-US" sz="1600" b="1"/>
              <a:t>특정 인기지역에만 데이트 코스를 확인 할 수 있었습니다</a:t>
            </a:r>
            <a:r>
              <a:rPr lang="en-US" altLang="ko-KR" sz="1600" b="1"/>
              <a:t>. 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2187066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상세보기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2311596" y="5985782"/>
            <a:ext cx="756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경로 탭에는 코스에 추가한 장소들의 경로를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Tmap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통해 보여준다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680FED8D-CBB3-46FF-958F-3C94B061E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6" y="701894"/>
            <a:ext cx="9763125" cy="492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6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상세보기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2014625" y="5985782"/>
            <a:ext cx="8162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경로 탭에는 코스에 추가한 장소들의 경로를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Tmap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통해 보여준다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또한 총 거리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총 시간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총 요금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예상 택시요금 등 추가적인 정보를 출력한다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7C72949-240C-4548-8C91-D903AF3918CE}"/>
              </a:ext>
            </a:extLst>
          </p:cNvPr>
          <p:cNvSpPr/>
          <p:nvPr/>
        </p:nvSpPr>
        <p:spPr>
          <a:xfrm>
            <a:off x="476251" y="725949"/>
            <a:ext cx="4591049" cy="37734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219276-6CC0-411C-B5B1-CD94971F762B}"/>
              </a:ext>
            </a:extLst>
          </p:cNvPr>
          <p:cNvGrpSpPr/>
          <p:nvPr/>
        </p:nvGrpSpPr>
        <p:grpSpPr>
          <a:xfrm>
            <a:off x="1665855" y="1282903"/>
            <a:ext cx="8860289" cy="4471807"/>
            <a:chOff x="1665855" y="1282903"/>
            <a:chExt cx="8860289" cy="4471807"/>
          </a:xfrm>
        </p:grpSpPr>
        <p:pic>
          <p:nvPicPr>
            <p:cNvPr id="3" name="그림 2" descr="지도이(가) 표시된 사진&#10;&#10;자동 생성된 설명">
              <a:extLst>
                <a:ext uri="{FF2B5EF4-FFF2-40B4-BE49-F238E27FC236}">
                  <a16:creationId xmlns:a16="http://schemas.microsoft.com/office/drawing/2014/main" id="{9E27C1E4-6979-4868-AFFB-ED13E9C94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855" y="1282903"/>
              <a:ext cx="8860289" cy="4471807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11" name="그림 10" descr="지도이(가) 표시된 사진&#10;&#10;자동 생성된 설명">
              <a:extLst>
                <a:ext uri="{FF2B5EF4-FFF2-40B4-BE49-F238E27FC236}">
                  <a16:creationId xmlns:a16="http://schemas.microsoft.com/office/drawing/2014/main" id="{AA5D6199-757F-4CC9-AED8-5A89B25E5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00" t="85480" r="20652" b="4966"/>
            <a:stretch/>
          </p:blipFill>
          <p:spPr>
            <a:xfrm>
              <a:off x="2446165" y="4296334"/>
              <a:ext cx="7726535" cy="626698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961A7B1-F317-487D-9335-D6F34380242E}"/>
                </a:ext>
              </a:extLst>
            </p:cNvPr>
            <p:cNvSpPr/>
            <p:nvPr/>
          </p:nvSpPr>
          <p:spPr>
            <a:xfrm>
              <a:off x="3438831" y="5032966"/>
              <a:ext cx="5314337" cy="54213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ABF49E-F12B-4037-A7F8-AF42B85C504F}"/>
              </a:ext>
            </a:extLst>
          </p:cNvPr>
          <p:cNvGrpSpPr/>
          <p:nvPr/>
        </p:nvGrpSpPr>
        <p:grpSpPr>
          <a:xfrm>
            <a:off x="381000" y="725949"/>
            <a:ext cx="5479599" cy="2108047"/>
            <a:chOff x="381000" y="725949"/>
            <a:chExt cx="5479599" cy="2108047"/>
          </a:xfrm>
        </p:grpSpPr>
        <p:pic>
          <p:nvPicPr>
            <p:cNvPr id="9" name="그림 8" descr="지도이(가) 표시된 사진&#10;&#10;자동 생성된 설명">
              <a:extLst>
                <a:ext uri="{FF2B5EF4-FFF2-40B4-BE49-F238E27FC236}">
                  <a16:creationId xmlns:a16="http://schemas.microsoft.com/office/drawing/2014/main" id="{680FED8D-CBB3-46FF-958F-3C94B061E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5" t="15911" r="43561" b="78097"/>
            <a:stretch/>
          </p:blipFill>
          <p:spPr>
            <a:xfrm>
              <a:off x="381000" y="725949"/>
              <a:ext cx="5479599" cy="447020"/>
            </a:xfrm>
            <a:prstGeom prst="rect">
              <a:avLst/>
            </a:prstGeom>
          </p:spPr>
        </p:pic>
        <p:pic>
          <p:nvPicPr>
            <p:cNvPr id="6" name="그림 5" descr="지도이(가) 표시된 사진&#10;&#10;자동 생성된 설명">
              <a:extLst>
                <a:ext uri="{FF2B5EF4-FFF2-40B4-BE49-F238E27FC236}">
                  <a16:creationId xmlns:a16="http://schemas.microsoft.com/office/drawing/2014/main" id="{E4D9DE78-54CC-4D0E-9C18-C3CA9F53E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8" t="18887" r="48750" b="59133"/>
            <a:stretch/>
          </p:blipFill>
          <p:spPr>
            <a:xfrm>
              <a:off x="476251" y="1172969"/>
              <a:ext cx="4667250" cy="1661027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51623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상세보기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4611494" y="598578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코스에 대한 설명을 보여줌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49E1A68-C5F9-4CC6-ACF6-23137286A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19" y="832230"/>
            <a:ext cx="9625160" cy="48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50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상세보기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3993536" y="5985782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유저들이 코스에 작성한 리뷰를 보여줌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A4CC1A2-994D-4CA4-B727-5810FD6A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4" y="900771"/>
            <a:ext cx="9353550" cy="47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01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3614431" y="5985782"/>
            <a:ext cx="496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작성 버튼을 눌러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작성 팝업을 부름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9EF53E-9F86-4ED2-A4CC-65E1BECD5032}"/>
              </a:ext>
            </a:extLst>
          </p:cNvPr>
          <p:cNvGrpSpPr/>
          <p:nvPr/>
        </p:nvGrpSpPr>
        <p:grpSpPr>
          <a:xfrm>
            <a:off x="587562" y="860805"/>
            <a:ext cx="9511924" cy="4800689"/>
            <a:chOff x="587562" y="860805"/>
            <a:chExt cx="9511924" cy="480068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BE13AF5-D91F-4A70-822C-A79428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62" y="860805"/>
              <a:ext cx="9511924" cy="4800689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1AAFC6F-1C6E-4F7C-9070-A823FB1BAB19}"/>
                </a:ext>
              </a:extLst>
            </p:cNvPr>
            <p:cNvSpPr/>
            <p:nvPr/>
          </p:nvSpPr>
          <p:spPr>
            <a:xfrm>
              <a:off x="6953250" y="2933264"/>
              <a:ext cx="314325" cy="28026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332379-D7FE-4166-AA66-55705E06B5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2" t="4955" r="15781" b="26936"/>
          <a:stretch/>
        </p:blipFill>
        <p:spPr>
          <a:xfrm>
            <a:off x="7658100" y="727868"/>
            <a:ext cx="3476625" cy="190737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59444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2925950" y="5985782"/>
            <a:ext cx="6340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내용을 작성하고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추천도에 따라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별점을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선택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총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별점은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선택할 수 없으며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다른 점수들의 평균으로 산출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8E7F1F-31E2-4A7E-A4E6-6A0A74F985DC}"/>
              </a:ext>
            </a:extLst>
          </p:cNvPr>
          <p:cNvGrpSpPr/>
          <p:nvPr/>
        </p:nvGrpSpPr>
        <p:grpSpPr>
          <a:xfrm>
            <a:off x="1443037" y="1009649"/>
            <a:ext cx="7877175" cy="4319318"/>
            <a:chOff x="2157412" y="981074"/>
            <a:chExt cx="7877175" cy="431931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86DEE5-62B4-4BDA-8689-60B0CDF94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45" t="6758" r="25630" b="24769"/>
            <a:stretch/>
          </p:blipFill>
          <p:spPr>
            <a:xfrm>
              <a:off x="2157412" y="981074"/>
              <a:ext cx="7877175" cy="4319318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DE2E714-1E2B-487F-A41A-DDFD31BF0F80}"/>
                </a:ext>
              </a:extLst>
            </p:cNvPr>
            <p:cNvSpPr/>
            <p:nvPr/>
          </p:nvSpPr>
          <p:spPr>
            <a:xfrm>
              <a:off x="2247900" y="4523938"/>
              <a:ext cx="7515225" cy="77645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2D38232-3072-4C47-BBA8-A69496A6067D}"/>
              </a:ext>
            </a:extLst>
          </p:cNvPr>
          <p:cNvGrpSpPr/>
          <p:nvPr/>
        </p:nvGrpSpPr>
        <p:grpSpPr>
          <a:xfrm>
            <a:off x="5381625" y="1009649"/>
            <a:ext cx="5743743" cy="2703527"/>
            <a:chOff x="5381625" y="1009649"/>
            <a:chExt cx="5743743" cy="270352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ACD5B8-A6E5-4BFF-A215-8C50794C6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6" t="30894" r="26015" b="24924"/>
            <a:stretch/>
          </p:blipFill>
          <p:spPr>
            <a:xfrm>
              <a:off x="5381625" y="1009649"/>
              <a:ext cx="5743743" cy="2046712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2238CF-F7F8-4F91-BED6-F1E466E2D98A}"/>
                </a:ext>
              </a:extLst>
            </p:cNvPr>
            <p:cNvSpPr txBox="1"/>
            <p:nvPr/>
          </p:nvSpPr>
          <p:spPr>
            <a:xfrm>
              <a:off x="6748120" y="3189956"/>
              <a:ext cx="3010760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리뷰에는 이미지를 첨부 할 수 있음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최소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개에서 최대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개까지 가능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446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3349950" y="5985782"/>
            <a:ext cx="5492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리뷰가 정상적으로 등록되면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탭으로 이동하고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작성한 리뷰를 확인할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49EC0A4-5E75-4286-8CFF-7B8D543F8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838468"/>
            <a:ext cx="9266050" cy="467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4108977" y="5985782"/>
            <a:ext cx="397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본인이 작성한 리뷰는 수정이 가능함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93DC9D-060F-4137-9C2A-39C1BB0A82D3}"/>
              </a:ext>
            </a:extLst>
          </p:cNvPr>
          <p:cNvGrpSpPr/>
          <p:nvPr/>
        </p:nvGrpSpPr>
        <p:grpSpPr>
          <a:xfrm>
            <a:off x="1153993" y="922852"/>
            <a:ext cx="7599175" cy="4676596"/>
            <a:chOff x="3276599" y="838468"/>
            <a:chExt cx="7599175" cy="4676596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49EC0A4-5E75-4286-8CFF-7B8D543F8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9"/>
            <a:stretch/>
          </p:blipFill>
          <p:spPr>
            <a:xfrm>
              <a:off x="3276599" y="838468"/>
              <a:ext cx="7599175" cy="4676596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BF914B8-ACDB-4538-9B8F-25A80B0D444C}"/>
                </a:ext>
              </a:extLst>
            </p:cNvPr>
            <p:cNvSpPr/>
            <p:nvPr/>
          </p:nvSpPr>
          <p:spPr>
            <a:xfrm>
              <a:off x="6572250" y="4191000"/>
              <a:ext cx="381000" cy="28575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113884A-7A28-4EFC-89D1-2DBA178B9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8" t="5827" r="3028" b="26194"/>
          <a:stretch/>
        </p:blipFill>
        <p:spPr>
          <a:xfrm>
            <a:off x="5420597" y="755002"/>
            <a:ext cx="6169860" cy="337802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9497431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5385770" y="598578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수정된 리뷰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5F269B7-4D6C-4563-8692-7BABCD261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68" y="1075118"/>
            <a:ext cx="8662661" cy="43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011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3E023-F3D7-4B1F-8A6D-417D9CC3B922}"/>
              </a:ext>
            </a:extLst>
          </p:cNvPr>
          <p:cNvSpPr txBox="1"/>
          <p:nvPr/>
        </p:nvSpPr>
        <p:spPr>
          <a:xfrm>
            <a:off x="3334736" y="5985782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기존에 이미지가 없던 리뷰를 수정해서 이미지 추가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FBF312-8DE5-4AB9-B22B-437A20ED4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982495"/>
            <a:ext cx="9029700" cy="455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0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A82FD2-AB2A-4FFB-A3FD-A6F51BF820C0}"/>
              </a:ext>
            </a:extLst>
          </p:cNvPr>
          <p:cNvSpPr txBox="1"/>
          <p:nvPr/>
        </p:nvSpPr>
        <p:spPr>
          <a:xfrm>
            <a:off x="163859" y="4280567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코로나</a:t>
            </a:r>
            <a:r>
              <a:rPr lang="en-US" altLang="ko-KR" b="1" dirty="0"/>
              <a:t>19</a:t>
            </a:r>
            <a:r>
              <a:rPr lang="ko-KR" altLang="en-US" b="1" dirty="0"/>
              <a:t>로 인한 </a:t>
            </a:r>
            <a:endParaRPr lang="en-US" altLang="ko-KR" b="1" dirty="0"/>
          </a:p>
          <a:p>
            <a:pPr algn="ctr"/>
            <a:r>
              <a:rPr lang="ko-KR" altLang="en-US" b="1" dirty="0"/>
              <a:t>기존의 데이트 코스의 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6FDCA-9D77-46FB-8B8A-F2768669B079}"/>
              </a:ext>
            </a:extLst>
          </p:cNvPr>
          <p:cNvSpPr txBox="1"/>
          <p:nvPr/>
        </p:nvSpPr>
        <p:spPr>
          <a:xfrm>
            <a:off x="3561344" y="4280567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변화된 코스와 장소를 </a:t>
            </a:r>
            <a:endParaRPr lang="en-US" altLang="ko-KR" b="1" dirty="0"/>
          </a:p>
          <a:p>
            <a:pPr algn="ctr"/>
            <a:r>
              <a:rPr lang="ko-KR" altLang="en-US" b="1" dirty="0"/>
              <a:t>일일이 찾아봐야 하는 피로감 증가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A3D2B-A8F5-439C-B0E3-6BD1E32E60FF}"/>
              </a:ext>
            </a:extLst>
          </p:cNvPr>
          <p:cNvSpPr txBox="1"/>
          <p:nvPr/>
        </p:nvSpPr>
        <p:spPr>
          <a:xfrm>
            <a:off x="8125691" y="4280567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데이트 코스 추천</a:t>
            </a:r>
            <a:endParaRPr lang="en-US" altLang="ko-KR" b="1" dirty="0"/>
          </a:p>
          <a:p>
            <a:pPr algn="ctr"/>
            <a:r>
              <a:rPr lang="ko-KR" altLang="en-US" b="1" dirty="0"/>
              <a:t>사이트에 대한 요구 증가</a:t>
            </a:r>
            <a:endParaRPr lang="en-US" altLang="ko-KR" b="1" dirty="0"/>
          </a:p>
        </p:txBody>
      </p:sp>
      <p:pic>
        <p:nvPicPr>
          <p:cNvPr id="7" name="그래픽 6" descr="코로나 19 단색으로 채워진">
            <a:extLst>
              <a:ext uri="{FF2B5EF4-FFF2-40B4-BE49-F238E27FC236}">
                <a16:creationId xmlns:a16="http://schemas.microsoft.com/office/drawing/2014/main" id="{B89AD300-581B-47CA-BD64-B094B382D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682" y="2575335"/>
            <a:ext cx="1615439" cy="1615439"/>
          </a:xfrm>
          <a:prstGeom prst="rect">
            <a:avLst/>
          </a:prstGeom>
        </p:spPr>
      </p:pic>
      <p:pic>
        <p:nvPicPr>
          <p:cNvPr id="8" name="그래픽 7" descr="지친 얼굴(윤곽선) 윤곽선">
            <a:extLst>
              <a:ext uri="{FF2B5EF4-FFF2-40B4-BE49-F238E27FC236}">
                <a16:creationId xmlns:a16="http://schemas.microsoft.com/office/drawing/2014/main" id="{6E9FF0EC-22B7-413D-A957-C645608EA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8606" y="2575335"/>
            <a:ext cx="1615439" cy="1615439"/>
          </a:xfrm>
          <a:prstGeom prst="rect">
            <a:avLst/>
          </a:prstGeom>
        </p:spPr>
      </p:pic>
      <p:pic>
        <p:nvPicPr>
          <p:cNvPr id="9" name="그래픽 8" descr="선글라스 낀 얼굴(윤곽선) 단색으로 채워진">
            <a:extLst>
              <a:ext uri="{FF2B5EF4-FFF2-40B4-BE49-F238E27FC236}">
                <a16:creationId xmlns:a16="http://schemas.microsoft.com/office/drawing/2014/main" id="{74095C99-6D80-4E29-B444-B4DD50C08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9530" y="2570104"/>
            <a:ext cx="1615439" cy="1615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A324A0-5507-418D-9BB6-37890C146C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8337" y="595243"/>
            <a:ext cx="4956009" cy="20772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D216B0-E599-4A0E-8A2E-69C6C8BA9D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4147" y="1923773"/>
            <a:ext cx="4810199" cy="221687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738EA0-3FA9-4E28-B4D5-3A18E36B383C}"/>
              </a:ext>
            </a:extLst>
          </p:cNvPr>
          <p:cNvSpPr/>
          <p:nvPr/>
        </p:nvSpPr>
        <p:spPr>
          <a:xfrm>
            <a:off x="7058337" y="595243"/>
            <a:ext cx="457200" cy="2287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C90D55A-ADC9-4FE3-9CA5-F4CC2FE55E61}"/>
              </a:ext>
            </a:extLst>
          </p:cNvPr>
          <p:cNvSpPr/>
          <p:nvPr/>
        </p:nvSpPr>
        <p:spPr>
          <a:xfrm>
            <a:off x="7204147" y="1932772"/>
            <a:ext cx="457200" cy="2287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B1D9730-1F81-49B7-A47E-F7455286CAA3}"/>
              </a:ext>
            </a:extLst>
          </p:cNvPr>
          <p:cNvSpPr/>
          <p:nvPr/>
        </p:nvSpPr>
        <p:spPr>
          <a:xfrm>
            <a:off x="7887922" y="3371254"/>
            <a:ext cx="316792" cy="18418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7D36A-3CC1-4A34-BC81-441225134C48}"/>
              </a:ext>
            </a:extLst>
          </p:cNvPr>
          <p:cNvSpPr txBox="1"/>
          <p:nvPr/>
        </p:nvSpPr>
        <p:spPr>
          <a:xfrm>
            <a:off x="1976376" y="5240384"/>
            <a:ext cx="8395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 최근에는 코로나로 인하여 영업을 종료한 가게나 영업시간이 변경된 가게</a:t>
            </a:r>
            <a:r>
              <a:rPr lang="en-US" altLang="ko-KR" sz="1400" b="1"/>
              <a:t> </a:t>
            </a:r>
            <a:r>
              <a:rPr lang="ko-KR" altLang="en-US" sz="1400" b="1"/>
              <a:t>또는 예약제로 운영하는 등 </a:t>
            </a:r>
            <a:endParaRPr lang="en-US" altLang="ko-KR" sz="1400" b="1"/>
          </a:p>
          <a:p>
            <a:r>
              <a:rPr lang="ko-KR" altLang="en-US" sz="1400" b="1"/>
              <a:t>기존의 데이트 장소에 변화가 생겼고 변화된 코스와 장소를 일일히 직접 찾아봐야 하는 번거로움이 생겼습니다</a:t>
            </a:r>
            <a:r>
              <a:rPr lang="en-US" altLang="ko-KR" sz="1400" b="1"/>
              <a:t>.</a:t>
            </a:r>
          </a:p>
          <a:p>
            <a:r>
              <a:rPr lang="ko-KR" altLang="en-US" sz="1400" b="1"/>
              <a:t>그로인해 사람들의 데이트 코스 추천 사이트 또는 앱에 대한 요구가 증가하였습니다</a:t>
            </a:r>
            <a:r>
              <a:rPr lang="en-US" altLang="ko-KR" sz="1400" b="1"/>
              <a:t>.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8041F9-9BDA-4D04-8DD3-6EC21FFE5295}"/>
              </a:ext>
            </a:extLst>
          </p:cNvPr>
          <p:cNvSpPr txBox="1"/>
          <p:nvPr/>
        </p:nvSpPr>
        <p:spPr>
          <a:xfrm>
            <a:off x="4358276" y="140289"/>
            <a:ext cx="36315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2">
                    <a:lumMod val="50000"/>
                  </a:schemeClr>
                </a:solidFill>
              </a:rPr>
              <a:t>2-2. </a:t>
            </a:r>
            <a:r>
              <a:rPr lang="ko-KR" altLang="en-US" sz="2800">
                <a:solidFill>
                  <a:schemeClr val="bg2">
                    <a:lumMod val="50000"/>
                  </a:schemeClr>
                </a:solidFill>
              </a:rPr>
              <a:t>프로젝트 필요성</a:t>
            </a:r>
          </a:p>
        </p:txBody>
      </p:sp>
    </p:spTree>
    <p:extLst>
      <p:ext uri="{BB962C8B-B14F-4D97-AF65-F5344CB8AC3E}">
        <p14:creationId xmlns:p14="http://schemas.microsoft.com/office/powerpoint/2010/main" val="4889015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-4)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수정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065889" y="5968588"/>
            <a:ext cx="80602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본인이 등록한 코스의 경우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상세 페이지의 편집 버튼을 통해 수정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83115D3-9240-4DE8-A968-6AA80009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99" y="1056498"/>
            <a:ext cx="8286750" cy="418234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9620FD4-7BF9-4CC5-A168-E5581910B4A8}"/>
              </a:ext>
            </a:extLst>
          </p:cNvPr>
          <p:cNvSpPr/>
          <p:nvPr/>
        </p:nvSpPr>
        <p:spPr>
          <a:xfrm>
            <a:off x="6838950" y="3019425"/>
            <a:ext cx="304800" cy="31432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EFFD600-29E3-433B-8916-0183F05D5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0" t="48072" r="37334" b="46828"/>
          <a:stretch/>
        </p:blipFill>
        <p:spPr>
          <a:xfrm>
            <a:off x="8477249" y="2009774"/>
            <a:ext cx="1052420" cy="86660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57912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7AA6F0-A500-4DFE-A13B-B84729945642}"/>
              </a:ext>
            </a:extLst>
          </p:cNvPr>
          <p:cNvSpPr txBox="1"/>
          <p:nvPr/>
        </p:nvSpPr>
        <p:spPr>
          <a:xfrm>
            <a:off x="2840148" y="5978113"/>
            <a:ext cx="651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코스의 숙박 여부를 체크하고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예상 소요일을 설정 한 후 수정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522F1-9145-493F-ADA8-DA35A5E06D00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-4)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수정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3EB9641-CFE6-4313-8181-C559D87C0D65}"/>
              </a:ext>
            </a:extLst>
          </p:cNvPr>
          <p:cNvGrpSpPr/>
          <p:nvPr/>
        </p:nvGrpSpPr>
        <p:grpSpPr>
          <a:xfrm>
            <a:off x="765549" y="827450"/>
            <a:ext cx="9117852" cy="4601800"/>
            <a:chOff x="1537074" y="846500"/>
            <a:chExt cx="9117852" cy="4601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114DCA1-1D0B-41AF-9DCE-D49575CF5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074" y="846500"/>
              <a:ext cx="9117852" cy="4601800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485641F-F88D-4452-85DF-0B59377016D5}"/>
                </a:ext>
              </a:extLst>
            </p:cNvPr>
            <p:cNvSpPr/>
            <p:nvPr/>
          </p:nvSpPr>
          <p:spPr>
            <a:xfrm>
              <a:off x="3343275" y="1857375"/>
              <a:ext cx="1581150" cy="369332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7ECE3F7-7F3D-48BA-9496-E46E0960AB8C}"/>
                </a:ext>
              </a:extLst>
            </p:cNvPr>
            <p:cNvSpPr/>
            <p:nvPr/>
          </p:nvSpPr>
          <p:spPr>
            <a:xfrm>
              <a:off x="3343275" y="3652837"/>
              <a:ext cx="3200400" cy="130968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24BDC51-6367-4514-95BD-6996C93FF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2" t="61747" r="46030" b="13868"/>
          <a:stretch/>
        </p:blipFill>
        <p:spPr>
          <a:xfrm>
            <a:off x="6419852" y="2844494"/>
            <a:ext cx="5209868" cy="190612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6B76D4-19D5-4487-BE06-2D9F5888D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36997" r="63437" b="46672"/>
          <a:stretch/>
        </p:blipFill>
        <p:spPr>
          <a:xfrm>
            <a:off x="6353174" y="742949"/>
            <a:ext cx="3200399" cy="164703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721709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-4)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수정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5400-A339-493B-95CB-EF7E2A4E243B}"/>
              </a:ext>
            </a:extLst>
          </p:cNvPr>
          <p:cNvSpPr txBox="1"/>
          <p:nvPr/>
        </p:nvSpPr>
        <p:spPr>
          <a:xfrm>
            <a:off x="1522489" y="5978113"/>
            <a:ext cx="914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코스에 예상 소요일과 숙박 정보 탭이 생기고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코스가 정상적으로 수정된 걸 볼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E16CEA-FE82-4C33-A468-3B14B311CD89}"/>
              </a:ext>
            </a:extLst>
          </p:cNvPr>
          <p:cNvGrpSpPr/>
          <p:nvPr/>
        </p:nvGrpSpPr>
        <p:grpSpPr>
          <a:xfrm>
            <a:off x="1352550" y="927030"/>
            <a:ext cx="9486900" cy="4788059"/>
            <a:chOff x="1352550" y="927030"/>
            <a:chExt cx="9486900" cy="4788059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B290107B-4DD4-4EFA-AD12-ACE11B849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50" y="927030"/>
              <a:ext cx="9486900" cy="4788059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69851AC-AC91-4288-BE2C-BA05264C9EF0}"/>
                </a:ext>
              </a:extLst>
            </p:cNvPr>
            <p:cNvSpPr/>
            <p:nvPr/>
          </p:nvSpPr>
          <p:spPr>
            <a:xfrm>
              <a:off x="4943475" y="3781425"/>
              <a:ext cx="333375" cy="2286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CADDF1C-39C4-4D3B-853C-F2CDA31AFDDC}"/>
                </a:ext>
              </a:extLst>
            </p:cNvPr>
            <p:cNvSpPr/>
            <p:nvPr/>
          </p:nvSpPr>
          <p:spPr>
            <a:xfrm>
              <a:off x="7019925" y="2009775"/>
              <a:ext cx="914400" cy="24765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D395C204-BA89-4947-BF51-F3FE0FD64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44" t="57894" r="52656" b="28948"/>
            <a:stretch/>
          </p:blipFill>
          <p:spPr>
            <a:xfrm>
              <a:off x="6539977" y="3781425"/>
              <a:ext cx="4299473" cy="103822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942651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-5)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5400-A339-493B-95CB-EF7E2A4E243B}"/>
              </a:ext>
            </a:extLst>
          </p:cNvPr>
          <p:cNvSpPr txBox="1"/>
          <p:nvPr/>
        </p:nvSpPr>
        <p:spPr>
          <a:xfrm>
            <a:off x="2065907" y="5978113"/>
            <a:ext cx="806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본인이 등록한 코스의 경우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상세 페이지의 삭제 버튼을 통해 삭제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96E9D0-F602-49D5-9BD0-F62ADBCAF189}"/>
              </a:ext>
            </a:extLst>
          </p:cNvPr>
          <p:cNvGrpSpPr/>
          <p:nvPr/>
        </p:nvGrpSpPr>
        <p:grpSpPr>
          <a:xfrm>
            <a:off x="795490" y="887771"/>
            <a:ext cx="10814768" cy="4417743"/>
            <a:chOff x="795490" y="887771"/>
            <a:chExt cx="10814768" cy="441774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7DBCCD3-5C11-4AC2-8AC3-0937BA14A171}"/>
                </a:ext>
              </a:extLst>
            </p:cNvPr>
            <p:cNvGrpSpPr/>
            <p:nvPr/>
          </p:nvGrpSpPr>
          <p:grpSpPr>
            <a:xfrm>
              <a:off x="795490" y="887771"/>
              <a:ext cx="8753168" cy="4417743"/>
              <a:chOff x="1719415" y="954446"/>
              <a:chExt cx="8753168" cy="4417743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F0BCA91-82C0-4E37-A84E-5624BD2A5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9415" y="954446"/>
                <a:ext cx="8753168" cy="4417743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4955A1AA-319E-446F-9FF1-943D3C462F99}"/>
                  </a:ext>
                </a:extLst>
              </p:cNvPr>
              <p:cNvSpPr/>
              <p:nvPr/>
            </p:nvSpPr>
            <p:spPr>
              <a:xfrm>
                <a:off x="7248525" y="3067050"/>
                <a:ext cx="247650" cy="266700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47CFEA7-F137-4F50-AC29-46488F355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1" r="38516" b="87160"/>
            <a:stretch/>
          </p:blipFill>
          <p:spPr>
            <a:xfrm>
              <a:off x="7277100" y="1332942"/>
              <a:ext cx="4333158" cy="1210233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25229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-5)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 삭제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5400-A339-493B-95CB-EF7E2A4E243B}"/>
              </a:ext>
            </a:extLst>
          </p:cNvPr>
          <p:cNvSpPr txBox="1"/>
          <p:nvPr/>
        </p:nvSpPr>
        <p:spPr>
          <a:xfrm>
            <a:off x="3078209" y="5978113"/>
            <a:ext cx="6035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정상적으로 삭제된 경우에 추천 코스 페이지로 이동하며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코스가 정상적으로 삭제되었음을 확인할 수 있다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9FE89BD-2236-48E0-98F6-A8ABC5829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781562"/>
            <a:ext cx="9810750" cy="49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96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어드민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5400-A339-493B-95CB-EF7E2A4E243B}"/>
              </a:ext>
            </a:extLst>
          </p:cNvPr>
          <p:cNvSpPr txBox="1"/>
          <p:nvPr/>
        </p:nvSpPr>
        <p:spPr>
          <a:xfrm>
            <a:off x="2288740" y="5978113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페이지 상단에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어드민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버튼을 눌러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어드민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대시보드 페이지로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EFDF35-2F8D-4A5E-82BC-002F97106142}"/>
              </a:ext>
            </a:extLst>
          </p:cNvPr>
          <p:cNvGrpSpPr/>
          <p:nvPr/>
        </p:nvGrpSpPr>
        <p:grpSpPr>
          <a:xfrm>
            <a:off x="835525" y="487167"/>
            <a:ext cx="10520950" cy="5012147"/>
            <a:chOff x="835525" y="487167"/>
            <a:chExt cx="10520950" cy="501214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9BB7C79-CA6E-40CF-9BAA-DDEC10F05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23" t="1365" r="14726" b="94492"/>
            <a:stretch/>
          </p:blipFill>
          <p:spPr>
            <a:xfrm>
              <a:off x="10099174" y="487167"/>
              <a:ext cx="1257301" cy="740409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0339986-FB53-4D1A-A77B-072693CC734F}"/>
                </a:ext>
              </a:extLst>
            </p:cNvPr>
            <p:cNvGrpSpPr/>
            <p:nvPr/>
          </p:nvGrpSpPr>
          <p:grpSpPr>
            <a:xfrm>
              <a:off x="835525" y="922776"/>
              <a:ext cx="9067800" cy="4576538"/>
              <a:chOff x="835525" y="922776"/>
              <a:chExt cx="9067800" cy="457653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B97336E-65C7-4B9C-9FF5-66CCE7F98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525" y="922776"/>
                <a:ext cx="9067800" cy="4576538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3FE1F36A-F1B8-471F-A469-91D4556FB059}"/>
                  </a:ext>
                </a:extLst>
              </p:cNvPr>
              <p:cNvSpPr/>
              <p:nvPr/>
            </p:nvSpPr>
            <p:spPr>
              <a:xfrm>
                <a:off x="8210550" y="969046"/>
                <a:ext cx="371475" cy="212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2887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어드민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대시보드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5400-A339-493B-95CB-EF7E2A4E243B}"/>
              </a:ext>
            </a:extLst>
          </p:cNvPr>
          <p:cNvSpPr txBox="1"/>
          <p:nvPr/>
        </p:nvSpPr>
        <p:spPr>
          <a:xfrm>
            <a:off x="1860747" y="5978113"/>
            <a:ext cx="847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사이트의 전반적인 활동 상태나 신고 수를 확인할 수 있는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어드민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전용 대시보드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58DAF66-6CE9-431A-B0FF-58F779A22C67}"/>
              </a:ext>
            </a:extLst>
          </p:cNvPr>
          <p:cNvGrpSpPr/>
          <p:nvPr/>
        </p:nvGrpSpPr>
        <p:grpSpPr>
          <a:xfrm>
            <a:off x="1247775" y="706342"/>
            <a:ext cx="10029824" cy="4961122"/>
            <a:chOff x="1247775" y="706342"/>
            <a:chExt cx="10029824" cy="4961122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90665C4C-7AFF-40D2-87F0-9FEA515C8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775" y="706342"/>
              <a:ext cx="9829800" cy="4961122"/>
            </a:xfrm>
            <a:prstGeom prst="rect">
              <a:avLst/>
            </a:prstGeom>
          </p:spPr>
        </p:pic>
        <p:pic>
          <p:nvPicPr>
            <p:cNvPr id="9" name="그림 8" descr="테이블이(가) 표시된 사진&#10;&#10;자동 생성된 설명">
              <a:extLst>
                <a:ext uri="{FF2B5EF4-FFF2-40B4-BE49-F238E27FC236}">
                  <a16:creationId xmlns:a16="http://schemas.microsoft.com/office/drawing/2014/main" id="{0FD6F22B-19F1-41BB-8659-A737D393F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85" t="48917" r="39531" b="34830"/>
            <a:stretch/>
          </p:blipFill>
          <p:spPr>
            <a:xfrm>
              <a:off x="9667874" y="2826028"/>
              <a:ext cx="1609725" cy="1469748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49F6F61-E35E-4A64-AAD8-D497755E0E0C}"/>
                </a:ext>
              </a:extLst>
            </p:cNvPr>
            <p:cNvSpPr/>
            <p:nvPr/>
          </p:nvSpPr>
          <p:spPr>
            <a:xfrm>
              <a:off x="6353175" y="3169125"/>
              <a:ext cx="371475" cy="212054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9837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-1)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어드민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대시보드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5400-A339-493B-95CB-EF7E2A4E243B}"/>
              </a:ext>
            </a:extLst>
          </p:cNvPr>
          <p:cNvSpPr txBox="1"/>
          <p:nvPr/>
        </p:nvSpPr>
        <p:spPr>
          <a:xfrm>
            <a:off x="562331" y="5978113"/>
            <a:ext cx="1106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일간 올라왔던 게시글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보거나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일간 가장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좋아요가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많았던 게시글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볼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BF7FDA-19E9-4536-8B8B-4A6A0784A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1" t="39938" r="15261" b="37617"/>
          <a:stretch/>
        </p:blipFill>
        <p:spPr>
          <a:xfrm>
            <a:off x="2057398" y="741231"/>
            <a:ext cx="7950086" cy="1381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492FC2-E55B-43EB-A632-D312C7868E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1" t="39888" r="14609" b="30186"/>
          <a:stretch/>
        </p:blipFill>
        <p:spPr>
          <a:xfrm>
            <a:off x="2057398" y="2361064"/>
            <a:ext cx="8077201" cy="1841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5123AF-90E8-481E-9CDA-43F1CDFD5C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9" t="41332" r="14141" b="38390"/>
          <a:stretch/>
        </p:blipFill>
        <p:spPr>
          <a:xfrm>
            <a:off x="2057398" y="4449425"/>
            <a:ext cx="807720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470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업로드 캐시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5400-A339-493B-95CB-EF7E2A4E243B}"/>
              </a:ext>
            </a:extLst>
          </p:cNvPr>
          <p:cNvSpPr txBox="1"/>
          <p:nvPr/>
        </p:nvSpPr>
        <p:spPr>
          <a:xfrm>
            <a:off x="1668417" y="5978113"/>
            <a:ext cx="885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 등 이미지를 첨부한 게시글이 삭제될 경우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해당 페이지에 등록되며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영구적으로 삭제 처리를 할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ACB523-638C-428C-920B-28A3ECE00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6" y="957028"/>
            <a:ext cx="91154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56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업로드 캐시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5400-A339-493B-95CB-EF7E2A4E243B}"/>
              </a:ext>
            </a:extLst>
          </p:cNvPr>
          <p:cNvSpPr txBox="1"/>
          <p:nvPr/>
        </p:nvSpPr>
        <p:spPr>
          <a:xfrm>
            <a:off x="1555415" y="5978113"/>
            <a:ext cx="908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이미지를 자세히 보고 싶을 경우 파일명에 마우스를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올려두면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이미지 미리보기가 나옴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BA532E-B69E-4BB9-A6AC-C3C8CBDEF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15" y="1048444"/>
            <a:ext cx="8753168" cy="44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0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9421C4-7CB3-4E45-9729-C853F5504107}"/>
              </a:ext>
            </a:extLst>
          </p:cNvPr>
          <p:cNvSpPr txBox="1"/>
          <p:nvPr/>
        </p:nvSpPr>
        <p:spPr>
          <a:xfrm>
            <a:off x="4962411" y="3167390"/>
            <a:ext cx="2451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2">
                    <a:lumMod val="50000"/>
                  </a:schemeClr>
                </a:solidFill>
              </a:rPr>
              <a:t>4. </a:t>
            </a:r>
            <a:r>
              <a:rPr lang="ko-KR" altLang="en-US" sz="2800">
                <a:solidFill>
                  <a:schemeClr val="bg2">
                    <a:lumMod val="50000"/>
                  </a:schemeClr>
                </a:solidFill>
              </a:rPr>
              <a:t>스토리보드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03DEDA-F04A-4333-BFB9-5966386C3EE2}"/>
              </a:ext>
            </a:extLst>
          </p:cNvPr>
          <p:cNvSpPr txBox="1"/>
          <p:nvPr/>
        </p:nvSpPr>
        <p:spPr>
          <a:xfrm>
            <a:off x="5513148" y="3763276"/>
            <a:ext cx="116570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심효진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송은호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76931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신고 센터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5400-A339-493B-95CB-EF7E2A4E243B}"/>
              </a:ext>
            </a:extLst>
          </p:cNvPr>
          <p:cNvSpPr txBox="1"/>
          <p:nvPr/>
        </p:nvSpPr>
        <p:spPr>
          <a:xfrm>
            <a:off x="3260227" y="5978113"/>
            <a:ext cx="567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사이트 이용자들이 신고하는 항목을 처리하는 페이지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행을 클릭 시 해당 게시글로 이동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439762-E9B2-4571-9870-7DE1C9C7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86" y="805314"/>
            <a:ext cx="9716625" cy="49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85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신고 센터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5400-A339-493B-95CB-EF7E2A4E243B}"/>
              </a:ext>
            </a:extLst>
          </p:cNvPr>
          <p:cNvSpPr txBox="1"/>
          <p:nvPr/>
        </p:nvSpPr>
        <p:spPr>
          <a:xfrm>
            <a:off x="1589096" y="5978113"/>
            <a:ext cx="901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상세 버튼 클릭 시 해당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게시글에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대한 개별적인 신고 항목을 보여주는 팝업창이 열림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C0ABD8-EDA7-4B3A-99B7-19A5FAF2654E}"/>
              </a:ext>
            </a:extLst>
          </p:cNvPr>
          <p:cNvGrpSpPr/>
          <p:nvPr/>
        </p:nvGrpSpPr>
        <p:grpSpPr>
          <a:xfrm>
            <a:off x="1237686" y="805314"/>
            <a:ext cx="9716625" cy="4904002"/>
            <a:chOff x="1237686" y="805314"/>
            <a:chExt cx="9716625" cy="490400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7439762-E9B2-4571-9870-7DE1C9C7F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686" y="805314"/>
              <a:ext cx="9716625" cy="4904002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2288567-8339-4362-8D88-595DDE1C36A4}"/>
                </a:ext>
              </a:extLst>
            </p:cNvPr>
            <p:cNvSpPr/>
            <p:nvPr/>
          </p:nvSpPr>
          <p:spPr>
            <a:xfrm>
              <a:off x="8931959" y="3066815"/>
              <a:ext cx="342593" cy="24765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2667401-1DA6-4D46-92E7-A18DCF195B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7361" r="23281" b="42106"/>
          <a:stretch/>
        </p:blipFill>
        <p:spPr>
          <a:xfrm>
            <a:off x="523875" y="805314"/>
            <a:ext cx="7584902" cy="311069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05033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신고 센터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5400-A339-493B-95CB-EF7E2A4E243B}"/>
              </a:ext>
            </a:extLst>
          </p:cNvPr>
          <p:cNvSpPr txBox="1"/>
          <p:nvPr/>
        </p:nvSpPr>
        <p:spPr>
          <a:xfrm>
            <a:off x="3193712" y="5978113"/>
            <a:ext cx="5804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처리 버튼 클릭 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체크된 개별 신고들을 완료로 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하단의 삭제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블라인드 취소는 게시글을 대상으로 적용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4283E5-1D9C-440F-8204-840845EB3E49}"/>
              </a:ext>
            </a:extLst>
          </p:cNvPr>
          <p:cNvGrpSpPr/>
          <p:nvPr/>
        </p:nvGrpSpPr>
        <p:grpSpPr>
          <a:xfrm>
            <a:off x="1237686" y="805314"/>
            <a:ext cx="9716625" cy="4904002"/>
            <a:chOff x="1237686" y="805314"/>
            <a:chExt cx="9716625" cy="490400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7439762-E9B2-4571-9870-7DE1C9C7F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686" y="805314"/>
              <a:ext cx="9716625" cy="4904002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2288567-8339-4362-8D88-595DDE1C36A4}"/>
                </a:ext>
              </a:extLst>
            </p:cNvPr>
            <p:cNvSpPr/>
            <p:nvPr/>
          </p:nvSpPr>
          <p:spPr>
            <a:xfrm>
              <a:off x="8931959" y="3066815"/>
              <a:ext cx="342593" cy="24765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627769-6869-4D96-B77F-03D3349952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3" t="7361" r="23203" b="41073"/>
          <a:stretch/>
        </p:blipFill>
        <p:spPr>
          <a:xfrm>
            <a:off x="523875" y="805605"/>
            <a:ext cx="7584902" cy="316631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28383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6B2FA-6608-4513-B238-DB2553AF460A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-3)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신고 센터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CE4AEB-06E5-4113-B0AA-0F28CB1A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971550"/>
            <a:ext cx="8568299" cy="43244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EE8610-ED48-4A46-9362-27CDB45D1B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9" t="28215" r="33536" b="53538"/>
          <a:stretch/>
        </p:blipFill>
        <p:spPr>
          <a:xfrm>
            <a:off x="7452457" y="1562011"/>
            <a:ext cx="1426259" cy="149686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FB61BF-6DB7-4141-9768-02F4A373B153}"/>
              </a:ext>
            </a:extLst>
          </p:cNvPr>
          <p:cNvSpPr/>
          <p:nvPr/>
        </p:nvSpPr>
        <p:spPr>
          <a:xfrm>
            <a:off x="6600825" y="2209800"/>
            <a:ext cx="466725" cy="2476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B46959-5967-44C3-9D45-1CD7494F80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1" t="27904" r="14048" b="46405"/>
          <a:stretch/>
        </p:blipFill>
        <p:spPr>
          <a:xfrm>
            <a:off x="3164965" y="3429000"/>
            <a:ext cx="7607810" cy="149686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ABA194-34FB-4095-A7DB-31309F466BA5}"/>
              </a:ext>
            </a:extLst>
          </p:cNvPr>
          <p:cNvSpPr txBox="1"/>
          <p:nvPr/>
        </p:nvSpPr>
        <p:spPr>
          <a:xfrm>
            <a:off x="2922011" y="5978113"/>
            <a:ext cx="634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모든 개별 신고 항목을 처리하면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신고처리에서 완료로 표시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1526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ChangeAspect="1" noMove="1" noResize="1"/>
          </p:cNvGrpSpPr>
          <p:nvPr/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1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2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3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4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5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6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7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8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39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0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1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2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43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6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7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8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49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0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51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9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0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21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7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18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cxnSp>
        <p:nvCxnSpPr>
          <p:cNvPr id="53" name="Straight Connector 5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>
            <a:grpSpLocks noGrp="1" noChangeAspect="1" noMove="1" noResize="1"/>
          </p:cNvGrpSpPr>
          <p:nvPr/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/>
            <p:cNvGrpSpPr/>
            <p:nvPr/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/>
              <p:cNvSpPr/>
              <p:nvPr/>
            </p:nvSpPr>
            <p:spPr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6" name="Freeform 81"/>
              <p:cNvSpPr/>
              <p:nvPr/>
            </p:nvSpPr>
            <p:spPr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7" name="Freeform 61"/>
              <p:cNvSpPr/>
              <p:nvPr/>
            </p:nvSpPr>
            <p:spPr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79" name="Freeform 84"/>
              <p:cNvSpPr/>
              <p:nvPr/>
            </p:nvSpPr>
            <p:spPr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quadBezTo>
                      <a:pt x="0" y="0"/>
                      <a:pt x="0" y="0"/>
                    </a:quad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0" name="Freeform 87"/>
              <p:cNvSpPr/>
              <p:nvPr/>
            </p:nvSpPr>
            <p:spPr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quadBezTo>
                      <a:pt x="0" y="149"/>
                      <a:pt x="0" y="149"/>
                    </a:quad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1" name="Freeform 60"/>
              <p:cNvSpPr/>
              <p:nvPr/>
            </p:nvSpPr>
            <p:spPr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quadBezTo>
                      <a:pt x="0" y="298"/>
                      <a:pt x="0" y="298"/>
                    </a:quad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2" name="Freeform 59"/>
              <p:cNvSpPr/>
              <p:nvPr/>
            </p:nvSpPr>
            <p:spPr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quadBezTo>
                      <a:pt x="67" y="0"/>
                      <a:pt x="67" y="0"/>
                    </a:quad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3" name="Freeform 62"/>
              <p:cNvSpPr/>
              <p:nvPr/>
            </p:nvSpPr>
            <p:spPr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4" name="Freeform 65"/>
              <p:cNvSpPr/>
              <p:nvPr/>
            </p:nvSpPr>
            <p:spPr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5" name="Freeform 79"/>
              <p:cNvSpPr/>
              <p:nvPr/>
            </p:nvSpPr>
            <p:spPr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6" name="Freeform 82"/>
              <p:cNvSpPr/>
              <p:nvPr/>
            </p:nvSpPr>
            <p:spPr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7" name="Freeform 85"/>
              <p:cNvSpPr/>
              <p:nvPr/>
            </p:nvSpPr>
            <p:spPr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quadBezTo>
                      <a:pt x="258" y="166"/>
                      <a:pt x="258" y="166"/>
                    </a:quad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quadBezTo>
                      <a:pt x="258" y="17"/>
                      <a:pt x="258" y="17"/>
                    </a:quad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/>
                <p:cNvSpPr>
                  <a:spLocks noChangeShapeType="1"/>
                </p:cNvSpPr>
                <p:nvPr/>
              </p:nvSpPr>
              <p:spPr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1" name="Line 66"/>
                <p:cNvSpPr>
                  <a:spLocks noChangeShapeType="1"/>
                </p:cNvSpPr>
                <p:nvPr/>
              </p:nvSpPr>
              <p:spPr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2" name="Line 67"/>
                <p:cNvSpPr>
                  <a:spLocks noChangeShapeType="1"/>
                </p:cNvSpPr>
                <p:nvPr/>
              </p:nvSpPr>
              <p:spPr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3" name="Line 80"/>
                <p:cNvSpPr>
                  <a:spLocks noChangeShapeType="1"/>
                </p:cNvSpPr>
                <p:nvPr/>
              </p:nvSpPr>
              <p:spPr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4" name="Line 83"/>
                <p:cNvSpPr>
                  <a:spLocks noChangeShapeType="1"/>
                </p:cNvSpPr>
                <p:nvPr/>
              </p:nvSpPr>
              <p:spPr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5" name="Line 86"/>
                <p:cNvSpPr>
                  <a:spLocks noChangeShapeType="1"/>
                </p:cNvSpPr>
                <p:nvPr/>
              </p:nvSpPr>
              <p:spPr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96" name="Line 89"/>
                <p:cNvSpPr>
                  <a:spLocks noChangeShapeType="1"/>
                </p:cNvSpPr>
                <p:nvPr/>
              </p:nvSpPr>
              <p:spPr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/>
                <p:cNvSpPr/>
                <p:nvPr/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74" name="Rectangle 30"/>
                <p:cNvSpPr/>
                <p:nvPr/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/>
                <p:cNvSpPr/>
                <p:nvPr/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/>
                <p:cNvSpPr/>
                <p:nvPr/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5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6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/>
                <p:cNvSpPr/>
                <p:nvPr/>
              </p:nvSpPr>
              <p:spPr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quadBezTo>
                        <a:pt x="67" y="0"/>
                        <a:pt x="67" y="0"/>
                      </a:quad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2" name="Freeform 69"/>
                <p:cNvSpPr/>
                <p:nvPr/>
              </p:nvSpPr>
              <p:spPr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quadBezTo>
                        <a:pt x="0" y="298"/>
                        <a:pt x="0" y="298"/>
                      </a:quad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  <p:sp>
              <p:nvSpPr>
                <p:cNvPr id="63" name="Line 70"/>
                <p:cNvSpPr>
                  <a:spLocks noChangeShapeType="1"/>
                </p:cNvSpPr>
                <p:nvPr/>
              </p:nvSpPr>
              <p:spPr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4" name="직사각형 3"/>
          <p:cNvSpPr/>
          <p:nvPr/>
        </p:nvSpPr>
        <p:spPr>
          <a:xfrm>
            <a:off x="5788956" y="2376006"/>
            <a:ext cx="614087" cy="149316"/>
          </a:xfrm>
          <a:prstGeom prst="rect">
            <a:avLst/>
          </a:prstGeom>
          <a:solidFill>
            <a:srgbClr val="F1E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내용 개체 틀 2"/>
          <p:cNvSpPr txBox="1"/>
          <p:nvPr/>
        </p:nvSpPr>
        <p:spPr>
          <a:xfrm>
            <a:off x="3583071" y="3032565"/>
            <a:ext cx="5025857" cy="3145924"/>
          </a:xfrm>
          <a:prstGeom prst="rect">
            <a:avLst/>
          </a:prstGeom>
        </p:spPr>
        <p:txBody>
          <a:bodyPr lIns="109728" tIns="109728" rIns="109728" bIns="91440">
            <a:normAutofit fontScale="92500" lnSpcReduction="200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 spc="4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0" kern="1200" spc="4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/>
              <a:buChar char=""/>
              <a:defRPr sz="2000" kern="1200" spc="4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회원가입</a:t>
            </a:r>
            <a:endParaRPr lang="en-US" altLang="ko-KR" dirty="0">
              <a:solidFill>
                <a:srgbClr val="7030A0">
                  <a:alpha val="60000"/>
                </a:srgb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캘린더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고객센터</a:t>
            </a:r>
          </a:p>
          <a:p>
            <a:pPr algn="ctr">
              <a:defRPr/>
            </a:pPr>
            <a:r>
              <a:rPr lang="ko-KR" altLang="en-US" dirty="0" err="1">
                <a:solidFill>
                  <a:srgbClr val="7030A0">
                    <a:alpha val="60000"/>
                  </a:srgbClr>
                </a:solidFill>
                <a:latin typeface="+mn-ea"/>
              </a:rPr>
              <a:t>어드민</a:t>
            </a: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 유저관리</a:t>
            </a:r>
          </a:p>
          <a:p>
            <a:pPr algn="ctr">
              <a:defRPr/>
            </a:pPr>
            <a:r>
              <a:rPr lang="ko-KR" altLang="en-US" dirty="0" err="1">
                <a:solidFill>
                  <a:srgbClr val="7030A0">
                    <a:alpha val="60000"/>
                  </a:srgbClr>
                </a:solidFill>
                <a:latin typeface="+mn-ea"/>
              </a:rPr>
              <a:t>어드민</a:t>
            </a: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 공지사항</a:t>
            </a:r>
            <a:r>
              <a:rPr lang="en-US" altLang="ko-KR" dirty="0">
                <a:solidFill>
                  <a:srgbClr val="7030A0">
                    <a:alpha val="60000"/>
                  </a:srgb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문의사항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7030A0">
                    <a:alpha val="60000"/>
                  </a:srgbClr>
                </a:solidFill>
                <a:latin typeface="+mn-ea"/>
              </a:rPr>
              <a:t>회원탈퇴</a:t>
            </a:r>
          </a:p>
          <a:p>
            <a:pPr algn="ctr">
              <a:defRPr/>
            </a:pPr>
            <a:endParaRPr lang="ko-KR" altLang="en-US" dirty="0">
              <a:solidFill>
                <a:srgbClr val="7030A0">
                  <a:alpha val="60000"/>
                </a:srgbClr>
              </a:solidFill>
              <a:latin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714109" y="1465572"/>
            <a:ext cx="30284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dirty="0"/>
              <a:t>개발팀</a:t>
            </a:r>
          </a:p>
          <a:p>
            <a:pPr algn="ctr">
              <a:defRPr/>
            </a:pPr>
            <a:r>
              <a:rPr lang="ko-KR" altLang="en-US" sz="3100" b="1" dirty="0" err="1"/>
              <a:t>조경남</a:t>
            </a:r>
            <a:endParaRPr lang="ko-KR" altLang="en-US" sz="3100" b="1" dirty="0"/>
          </a:p>
        </p:txBody>
      </p:sp>
    </p:spTree>
    <p:extLst>
      <p:ext uri="{BB962C8B-B14F-4D97-AF65-F5344CB8AC3E}">
        <p14:creationId xmlns:p14="http://schemas.microsoft.com/office/powerpoint/2010/main" val="424812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7C00A0-8372-4C4A-BAE8-058A46420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3" t="1322" r="34725"/>
          <a:stretch/>
        </p:blipFill>
        <p:spPr>
          <a:xfrm>
            <a:off x="782320" y="1368008"/>
            <a:ext cx="2336800" cy="41219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9046F28-0D9F-4BA9-9D1E-E1D94C242882}"/>
              </a:ext>
            </a:extLst>
          </p:cNvPr>
          <p:cNvSpPr/>
          <p:nvPr/>
        </p:nvSpPr>
        <p:spPr>
          <a:xfrm>
            <a:off x="1178561" y="2657058"/>
            <a:ext cx="512427" cy="2839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3BE8D1-97AF-4D26-926E-271CEEEAD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331" y="1744027"/>
            <a:ext cx="4187969" cy="33699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0326D7-165C-4498-A431-17F2429C0935}"/>
              </a:ext>
            </a:extLst>
          </p:cNvPr>
          <p:cNvSpPr txBox="1"/>
          <p:nvPr/>
        </p:nvSpPr>
        <p:spPr>
          <a:xfrm>
            <a:off x="2431866" y="5997510"/>
            <a:ext cx="7003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카카오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네이버가 아닌 일반 회원가입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휴대폰 인증이 필요하며 번호 입력 시 해당 번호로 인증번호 발송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A1A64D-957B-4C66-907B-A119C5B0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511" y="1368008"/>
            <a:ext cx="3194169" cy="41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79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EE33F3C-622E-4222-9DDA-8063B665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67" y="980787"/>
            <a:ext cx="9252263" cy="4572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캘린더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046F28-0D9F-4BA9-9D1E-E1D94C242882}"/>
              </a:ext>
            </a:extLst>
          </p:cNvPr>
          <p:cNvSpPr/>
          <p:nvPr/>
        </p:nvSpPr>
        <p:spPr>
          <a:xfrm>
            <a:off x="9888479" y="996352"/>
            <a:ext cx="332481" cy="3015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326D7-165C-4498-A431-17F2429C0935}"/>
              </a:ext>
            </a:extLst>
          </p:cNvPr>
          <p:cNvSpPr txBox="1"/>
          <p:nvPr/>
        </p:nvSpPr>
        <p:spPr>
          <a:xfrm>
            <a:off x="2629035" y="5997510"/>
            <a:ext cx="660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페이지 상단에 캘린더 버튼을 눌러 캘린더 페이지로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C3D208-5173-485A-9BBF-CEDB3646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960" y="243267"/>
            <a:ext cx="657225" cy="52387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745742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DAB237-FCD7-48A2-BA78-9BF4652EF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2" t="7875" r="13664"/>
          <a:stretch/>
        </p:blipFill>
        <p:spPr>
          <a:xfrm>
            <a:off x="448357" y="979450"/>
            <a:ext cx="6908657" cy="43174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F11D27-29D7-480E-9B36-D20B3B210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78" y="427582"/>
            <a:ext cx="3986326" cy="2710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캘린더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046F28-0D9F-4BA9-9D1E-E1D94C242882}"/>
              </a:ext>
            </a:extLst>
          </p:cNvPr>
          <p:cNvSpPr/>
          <p:nvPr/>
        </p:nvSpPr>
        <p:spPr>
          <a:xfrm>
            <a:off x="5994401" y="1277242"/>
            <a:ext cx="883920" cy="2839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326D7-165C-4498-A431-17F2429C0935}"/>
              </a:ext>
            </a:extLst>
          </p:cNvPr>
          <p:cNvSpPr txBox="1"/>
          <p:nvPr/>
        </p:nvSpPr>
        <p:spPr>
          <a:xfrm>
            <a:off x="1564762" y="5726239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우측 상단의 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 단위로 확인할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2BC3DC-F98D-49E9-ABE0-B7EB2C4D0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678" y="3348265"/>
            <a:ext cx="4076538" cy="28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567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캘린더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326D7-165C-4498-A431-17F2429C0935}"/>
              </a:ext>
            </a:extLst>
          </p:cNvPr>
          <p:cNvSpPr txBox="1"/>
          <p:nvPr/>
        </p:nvSpPr>
        <p:spPr>
          <a:xfrm>
            <a:off x="1303470" y="3626282"/>
            <a:ext cx="427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특정 날 클릭 시 일정을 추가할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0C19F7-0698-4D0B-9A54-7A066A85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0" y="1081425"/>
            <a:ext cx="5980126" cy="2352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324B66-5646-43FC-8DDD-683CD37E3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574" y="1796437"/>
            <a:ext cx="4740306" cy="36596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441BE9-9FD3-4380-8F77-4598664AB9B4}"/>
              </a:ext>
            </a:extLst>
          </p:cNvPr>
          <p:cNvSpPr txBox="1"/>
          <p:nvPr/>
        </p:nvSpPr>
        <p:spPr>
          <a:xfrm>
            <a:off x="6806009" y="5617200"/>
            <a:ext cx="486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제목과 주소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내용 시간 등을 입력할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4436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8B5D01-A305-46F2-AEB9-9080822B1FD4}"/>
              </a:ext>
            </a:extLst>
          </p:cNvPr>
          <p:cNvSpPr txBox="1"/>
          <p:nvPr/>
        </p:nvSpPr>
        <p:spPr>
          <a:xfrm>
            <a:off x="3438831" y="13298"/>
            <a:ext cx="5314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캘린더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0326D7-165C-4498-A431-17F2429C0935}"/>
              </a:ext>
            </a:extLst>
          </p:cNvPr>
          <p:cNvSpPr txBox="1"/>
          <p:nvPr/>
        </p:nvSpPr>
        <p:spPr>
          <a:xfrm>
            <a:off x="528950" y="5932602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마우스로 일정을 그대로 수정할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0B320E-1C74-4B30-83E1-91E0C33A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0" y="820226"/>
            <a:ext cx="8707844" cy="27764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B51AB5-4091-48A9-A706-97C04D224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50" t="17481" r="18666" b="34222"/>
          <a:stretch/>
        </p:blipFill>
        <p:spPr>
          <a:xfrm>
            <a:off x="4104640" y="2356282"/>
            <a:ext cx="7874000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99231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사용자 지정 6">
      <a:dk1>
        <a:srgbClr val="BB8BD9"/>
      </a:dk1>
      <a:lt1>
        <a:srgbClr val="F79ECF"/>
      </a:lt1>
      <a:dk2>
        <a:srgbClr val="FF6699"/>
      </a:dk2>
      <a:lt2>
        <a:srgbClr val="F1E7F7"/>
      </a:lt2>
      <a:accent1>
        <a:srgbClr val="D98BD3"/>
      </a:accent1>
      <a:accent2>
        <a:srgbClr val="F79ECF"/>
      </a:accent2>
      <a:accent3>
        <a:srgbClr val="FF6699"/>
      </a:accent3>
      <a:accent4>
        <a:srgbClr val="CC66FF"/>
      </a:accent4>
      <a:accent5>
        <a:srgbClr val="FFCCFF"/>
      </a:accent5>
      <a:accent6>
        <a:srgbClr val="9999FF"/>
      </a:accent6>
      <a:hlink>
        <a:srgbClr val="99CCFF"/>
      </a:hlink>
      <a:folHlink>
        <a:srgbClr val="FF66CC"/>
      </a:folHlink>
    </a:clrScheme>
    <a:fontScheme name="사용자 지정 1">
      <a:majorFont>
        <a:latin typeface="THE샤베트"/>
        <a:ea typeface="맑은 고딕"/>
        <a:cs typeface=""/>
      </a:majorFont>
      <a:minorFont>
        <a:latin typeface="the"/>
        <a:ea typeface="맑은 고딕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2801</Words>
  <Application>Microsoft Office PowerPoint</Application>
  <PresentationFormat>와이드스크린</PresentationFormat>
  <Paragraphs>534</Paragraphs>
  <Slides>138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5" baseType="lpstr">
      <vt:lpstr>KoPub돋움체 Bold</vt:lpstr>
      <vt:lpstr>the</vt:lpstr>
      <vt:lpstr>THE샤베트</vt:lpstr>
      <vt:lpstr>맑은 고딕</vt:lpstr>
      <vt:lpstr>Arial</vt:lpstr>
      <vt:lpstr>Wingdings</vt:lpstr>
      <vt:lpstr>FrostyVTI</vt:lpstr>
      <vt:lpstr>LOVE DATA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 DATA</dc:title>
  <dc:creator>최진웅</dc:creator>
  <cp:lastModifiedBy>Jo GyeongNam</cp:lastModifiedBy>
  <cp:revision>122</cp:revision>
  <dcterms:created xsi:type="dcterms:W3CDTF">2021-11-30T09:30:58Z</dcterms:created>
  <dcterms:modified xsi:type="dcterms:W3CDTF">2021-11-30T12:17:25Z</dcterms:modified>
</cp:coreProperties>
</file>